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1" r:id="rId6"/>
    <p:sldId id="264" r:id="rId7"/>
    <p:sldId id="259" r:id="rId8"/>
    <p:sldId id="260" r:id="rId9"/>
    <p:sldId id="262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24149"/>
            <a:ext cx="599431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208912" cy="720080"/>
          </a:xfrm>
          <a:solidFill>
            <a:schemeClr val="accent2">
              <a:lumMod val="5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5589240"/>
            <a:ext cx="8208912" cy="576064"/>
          </a:xfrm>
          <a:solidFill>
            <a:schemeClr val="accent2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16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1505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375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50000"/>
            </a:schemeClr>
          </a:solidFill>
        </p:spPr>
        <p:txBody>
          <a:bodyPr/>
          <a:lstStyle/>
          <a:p>
            <a:r>
              <a:rPr lang="de-DE" dirty="0" smtClean="0"/>
              <a:t>Titelmasterformat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510046"/>
            <a:ext cx="304800" cy="3048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13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414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183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390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143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6218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039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4156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B79B-6CE6-4A1E-BE16-478407CFB5FA}" type="datetimeFigureOut">
              <a:rPr lang="de-AT" smtClean="0"/>
              <a:t>02.09.2013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EE977-7D2C-4107-AE57-CEE7FFF97A29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69" y="47667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26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>
                <a:solidFill>
                  <a:schemeClr val="bg1"/>
                </a:solidFill>
              </a:rPr>
              <a:t>Minimon</a:t>
            </a:r>
            <a:r>
              <a:rPr lang="de-AT" dirty="0" smtClean="0">
                <a:solidFill>
                  <a:schemeClr val="bg1"/>
                </a:solidFill>
              </a:rPr>
              <a:t> </a:t>
            </a:r>
            <a:r>
              <a:rPr lang="de-AT" dirty="0" err="1" smtClean="0">
                <a:solidFill>
                  <a:schemeClr val="bg1"/>
                </a:solidFill>
              </a:rPr>
              <a:t>v2.3.0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AT" dirty="0" smtClean="0">
                <a:solidFill>
                  <a:schemeClr val="bg1"/>
                </a:solidFill>
              </a:rPr>
              <a:t>New Features 08/2013</a:t>
            </a:r>
            <a:endParaRPr lang="de-AT" dirty="0">
              <a:solidFill>
                <a:schemeClr val="bg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" y="47667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6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AT" dirty="0" err="1" smtClean="0"/>
              <a:t>P11</a:t>
            </a:r>
            <a:r>
              <a:rPr lang="de-AT" dirty="0" smtClean="0"/>
              <a:t> </a:t>
            </a:r>
            <a:r>
              <a:rPr lang="de-AT" dirty="0" err="1" smtClean="0"/>
              <a:t>derivates</a:t>
            </a:r>
            <a:r>
              <a:rPr lang="de-AT" dirty="0" smtClean="0"/>
              <a:t> </a:t>
            </a:r>
            <a:r>
              <a:rPr lang="de-AT" dirty="0" err="1" smtClean="0"/>
              <a:t>support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Integration </a:t>
            </a:r>
            <a:r>
              <a:rPr lang="de-AT" dirty="0" err="1" smtClean="0"/>
              <a:t>of</a:t>
            </a:r>
            <a:r>
              <a:rPr lang="de-AT" dirty="0" smtClean="0"/>
              <a:t> 6 additional </a:t>
            </a:r>
            <a:r>
              <a:rPr lang="de-AT" dirty="0" err="1" smtClean="0"/>
              <a:t>types</a:t>
            </a:r>
            <a:endParaRPr lang="de-AT" dirty="0" smtClean="0"/>
          </a:p>
          <a:p>
            <a:pPr lvl="1"/>
            <a:r>
              <a:rPr lang="de-AT" dirty="0" err="1" smtClean="0"/>
              <a:t>P11</a:t>
            </a:r>
            <a:r>
              <a:rPr lang="de-AT" dirty="0" smtClean="0"/>
              <a:t> </a:t>
            </a:r>
            <a:r>
              <a:rPr lang="de-AT" dirty="0" err="1" smtClean="0"/>
              <a:t>MRplus</a:t>
            </a:r>
            <a:endParaRPr lang="de-AT" dirty="0" smtClean="0"/>
          </a:p>
          <a:p>
            <a:pPr lvl="1"/>
            <a:r>
              <a:rPr lang="de-AT" dirty="0" err="1" smtClean="0"/>
              <a:t>P11</a:t>
            </a:r>
            <a:r>
              <a:rPr lang="de-AT" dirty="0" smtClean="0"/>
              <a:t> </a:t>
            </a:r>
            <a:r>
              <a:rPr lang="de-AT" dirty="0" err="1" smtClean="0"/>
              <a:t>MR2</a:t>
            </a:r>
            <a:endParaRPr lang="de-AT" dirty="0" smtClean="0"/>
          </a:p>
          <a:p>
            <a:pPr lvl="1"/>
            <a:r>
              <a:rPr lang="de-AT" dirty="0" err="1" smtClean="0"/>
              <a:t>P11</a:t>
            </a:r>
            <a:r>
              <a:rPr lang="de-AT" dirty="0" smtClean="0"/>
              <a:t> HE</a:t>
            </a:r>
          </a:p>
          <a:p>
            <a:pPr lvl="1"/>
            <a:r>
              <a:rPr lang="de-AT" dirty="0" err="1" smtClean="0"/>
              <a:t>P11</a:t>
            </a:r>
            <a:r>
              <a:rPr lang="de-AT" dirty="0" smtClean="0"/>
              <a:t> F</a:t>
            </a:r>
          </a:p>
          <a:p>
            <a:pPr lvl="1"/>
            <a:r>
              <a:rPr lang="de-AT" dirty="0" err="1" smtClean="0"/>
              <a:t>P11</a:t>
            </a:r>
            <a:r>
              <a:rPr lang="de-AT" dirty="0" smtClean="0"/>
              <a:t> LE</a:t>
            </a:r>
          </a:p>
          <a:p>
            <a:pPr lvl="1"/>
            <a:r>
              <a:rPr lang="de-AT" dirty="0" err="1" smtClean="0"/>
              <a:t>P11</a:t>
            </a:r>
            <a:r>
              <a:rPr lang="de-AT" dirty="0" smtClean="0"/>
              <a:t> </a:t>
            </a:r>
            <a:r>
              <a:rPr lang="de-AT" dirty="0" err="1" smtClean="0"/>
              <a:t>ULE</a:t>
            </a:r>
            <a:endParaRPr lang="de-AT" dirty="0" smtClean="0"/>
          </a:p>
          <a:p>
            <a:r>
              <a:rPr lang="de-AT" dirty="0" smtClean="0"/>
              <a:t>Default Kernel </a:t>
            </a:r>
            <a:r>
              <a:rPr lang="de-AT" dirty="0" err="1" smtClean="0"/>
              <a:t>configurable</a:t>
            </a:r>
            <a:r>
              <a:rPr lang="de-AT" dirty="0" smtClean="0"/>
              <a:t> in </a:t>
            </a:r>
            <a:r>
              <a:rPr lang="de-AT" dirty="0" err="1" smtClean="0"/>
              <a:t>mctypes.dat</a:t>
            </a:r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" y="47667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7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Scripting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4402832" cy="4929411"/>
          </a:xfrm>
        </p:spPr>
        <p:txBody>
          <a:bodyPr>
            <a:normAutofit lnSpcReduction="10000"/>
          </a:bodyPr>
          <a:lstStyle/>
          <a:p>
            <a:r>
              <a:rPr lang="de-AT" dirty="0" smtClean="0"/>
              <a:t>New </a:t>
            </a:r>
            <a:r>
              <a:rPr lang="de-AT" dirty="0" err="1" smtClean="0"/>
              <a:t>control</a:t>
            </a:r>
            <a:r>
              <a:rPr lang="de-AT" dirty="0" smtClean="0"/>
              <a:t> </a:t>
            </a:r>
            <a:r>
              <a:rPr lang="de-AT" dirty="0" err="1" smtClean="0"/>
              <a:t>structures</a:t>
            </a:r>
            <a:endParaRPr lang="de-AT" dirty="0" smtClean="0"/>
          </a:p>
          <a:p>
            <a:pPr lvl="1"/>
            <a:r>
              <a:rPr lang="de-AT" dirty="0" err="1" smtClean="0"/>
              <a:t>if</a:t>
            </a:r>
            <a:r>
              <a:rPr lang="de-AT" dirty="0" smtClean="0"/>
              <a:t> / </a:t>
            </a:r>
            <a:r>
              <a:rPr lang="de-AT" dirty="0" err="1" smtClean="0"/>
              <a:t>else</a:t>
            </a:r>
            <a:r>
              <a:rPr lang="de-AT" dirty="0" smtClean="0"/>
              <a:t> / </a:t>
            </a:r>
            <a:r>
              <a:rPr lang="de-AT" dirty="0" err="1" smtClean="0"/>
              <a:t>endif</a:t>
            </a:r>
            <a:endParaRPr lang="de-AT" dirty="0" smtClean="0"/>
          </a:p>
          <a:p>
            <a:pPr lvl="1"/>
            <a:r>
              <a:rPr lang="de-AT" dirty="0" err="1" smtClean="0"/>
              <a:t>while</a:t>
            </a:r>
            <a:r>
              <a:rPr lang="de-AT" dirty="0" smtClean="0"/>
              <a:t> / </a:t>
            </a:r>
            <a:r>
              <a:rPr lang="de-AT" dirty="0" err="1" smtClean="0"/>
              <a:t>endw</a:t>
            </a:r>
            <a:endParaRPr lang="de-AT" dirty="0" smtClean="0"/>
          </a:p>
          <a:p>
            <a:pPr lvl="1"/>
            <a:r>
              <a:rPr lang="de-AT" dirty="0" smtClean="0"/>
              <a:t>do / </a:t>
            </a:r>
            <a:r>
              <a:rPr lang="de-AT" dirty="0" err="1" smtClean="0"/>
              <a:t>loop</a:t>
            </a:r>
            <a:r>
              <a:rPr lang="de-AT" dirty="0" smtClean="0"/>
              <a:t> </a:t>
            </a:r>
            <a:r>
              <a:rPr lang="de-AT" dirty="0" err="1" smtClean="0"/>
              <a:t>until</a:t>
            </a:r>
            <a:endParaRPr lang="de-AT" dirty="0" smtClean="0"/>
          </a:p>
          <a:p>
            <a:r>
              <a:rPr lang="de-AT" dirty="0" smtClean="0"/>
              <a:t>Labels </a:t>
            </a:r>
            <a:r>
              <a:rPr lang="de-AT" dirty="0" err="1" smtClean="0"/>
              <a:t>introduced</a:t>
            </a:r>
            <a:endParaRPr lang="de-AT" dirty="0" smtClean="0"/>
          </a:p>
          <a:p>
            <a:pPr lvl="1"/>
            <a:r>
              <a:rPr lang="de-AT" dirty="0" smtClean="0"/>
              <a:t>GOTO Label:</a:t>
            </a:r>
          </a:p>
          <a:p>
            <a:pPr lvl="1"/>
            <a:r>
              <a:rPr lang="de-AT" dirty="0" smtClean="0"/>
              <a:t>Label:</a:t>
            </a:r>
          </a:p>
          <a:p>
            <a:r>
              <a:rPr lang="de-AT" dirty="0"/>
              <a:t>F</a:t>
            </a:r>
            <a:r>
              <a:rPr lang="de-AT" dirty="0" smtClean="0"/>
              <a:t>ormer </a:t>
            </a:r>
            <a:r>
              <a:rPr lang="de-AT" dirty="0" err="1" smtClean="0"/>
              <a:t>fixed</a:t>
            </a:r>
            <a:r>
              <a:rPr lang="de-AT" dirty="0" smtClean="0"/>
              <a:t> </a:t>
            </a:r>
            <a:r>
              <a:rPr lang="de-AT" dirty="0" err="1" smtClean="0"/>
              <a:t>loop</a:t>
            </a:r>
            <a:r>
              <a:rPr lang="de-AT" dirty="0" smtClean="0"/>
              <a:t> </a:t>
            </a:r>
            <a:r>
              <a:rPr lang="de-AT" dirty="0" err="1" smtClean="0"/>
              <a:t>command</a:t>
            </a:r>
            <a:r>
              <a:rPr lang="de-AT" dirty="0" smtClean="0"/>
              <a:t> </a:t>
            </a:r>
            <a:r>
              <a:rPr lang="de-AT" dirty="0" err="1" smtClean="0"/>
              <a:t>supported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well</a:t>
            </a:r>
            <a:endParaRPr lang="de-AT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" y="476672"/>
            <a:ext cx="304800" cy="3048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5784304" y="1268760"/>
            <a:ext cx="2736304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da-DK" sz="1600" dirty="0">
                <a:latin typeface="Courier New" pitchFamily="49" charset="0"/>
                <a:cs typeface="Courier New" pitchFamily="49" charset="0"/>
              </a:rPr>
              <a:t>%5=4</a:t>
            </a:r>
          </a:p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da-DK" sz="1600" dirty="0">
                <a:latin typeface="Courier New" pitchFamily="49" charset="0"/>
                <a:cs typeface="Courier New" pitchFamily="49" charset="0"/>
              </a:rPr>
              <a:t>message </a:t>
            </a:r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”it’s 4"</a:t>
            </a:r>
            <a:endParaRPr lang="da-DK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da-DK" sz="1600" dirty="0" smtClean="0">
                <a:latin typeface="Courier New" pitchFamily="49" charset="0"/>
                <a:cs typeface="Courier New" pitchFamily="49" charset="0"/>
              </a:rPr>
              <a:t>_message ”it’s not 4"</a:t>
            </a:r>
            <a:endParaRPr lang="da-DK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da-DK" sz="1600" dirty="0">
                <a:latin typeface="Courier New" pitchFamily="49" charset="0"/>
                <a:cs typeface="Courier New" pitchFamily="49" charset="0"/>
              </a:rPr>
              <a:t>endif</a:t>
            </a:r>
          </a:p>
        </p:txBody>
      </p:sp>
      <p:sp>
        <p:nvSpPr>
          <p:cNvPr id="7" name="Rechteck 6"/>
          <p:cNvSpPr/>
          <p:nvPr/>
        </p:nvSpPr>
        <p:spPr>
          <a:xfrm>
            <a:off x="4139952" y="2924944"/>
            <a:ext cx="2880320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while %4&lt;8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_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message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%4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assign %4= %4+1</a:t>
            </a:r>
          </a:p>
          <a:p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endw</a:t>
            </a:r>
            <a:endParaRPr lang="da-DK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580112" y="4077072"/>
            <a:ext cx="2880320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do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_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message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“%4 is “,%4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assign %4= %4+1</a:t>
            </a:r>
          </a:p>
          <a:p>
            <a:r>
              <a:rPr lang="en-US" sz="1600" dirty="0">
                <a:latin typeface="Courier New" pitchFamily="49" charset="0"/>
                <a:cs typeface="Courier New" pitchFamily="49" charset="0"/>
              </a:rPr>
              <a:t>loop until %4=5</a:t>
            </a:r>
          </a:p>
        </p:txBody>
      </p:sp>
      <p:sp>
        <p:nvSpPr>
          <p:cNvPr id="9" name="Rechteck 8"/>
          <p:cNvSpPr/>
          <p:nvPr/>
        </p:nvSpPr>
        <p:spPr>
          <a:xfrm>
            <a:off x="4499992" y="5229200"/>
            <a:ext cx="288032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goto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END2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END1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message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end1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“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END2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_message “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end2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”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41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Variables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Support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100 variables: %00 </a:t>
            </a:r>
            <a:r>
              <a:rPr lang="de-AT" dirty="0" err="1" smtClean="0"/>
              <a:t>to</a:t>
            </a:r>
            <a:r>
              <a:rPr lang="de-AT" dirty="0" smtClean="0"/>
              <a:t> %99</a:t>
            </a:r>
          </a:p>
          <a:p>
            <a:r>
              <a:rPr lang="de-AT" dirty="0" smtClean="0"/>
              <a:t>Variables </a:t>
            </a:r>
            <a:r>
              <a:rPr lang="de-AT" dirty="0" err="1" smtClean="0"/>
              <a:t>have</a:t>
            </a:r>
            <a:r>
              <a:rPr lang="de-AT" dirty="0" smtClean="0"/>
              <a:t> </a:t>
            </a:r>
            <a:r>
              <a:rPr lang="de-AT" dirty="0" err="1" smtClean="0"/>
              <a:t>always</a:t>
            </a:r>
            <a:r>
              <a:rPr lang="de-AT" dirty="0" smtClean="0"/>
              <a:t> </a:t>
            </a:r>
            <a:r>
              <a:rPr lang="de-AT" dirty="0" err="1" smtClean="0"/>
              <a:t>numeric</a:t>
            </a:r>
            <a:r>
              <a:rPr lang="de-AT" dirty="0" smtClean="0"/>
              <a:t> type</a:t>
            </a:r>
          </a:p>
          <a:p>
            <a:r>
              <a:rPr lang="de-AT" dirty="0" smtClean="0"/>
              <a:t>Variables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in </a:t>
            </a:r>
            <a:r>
              <a:rPr lang="de-AT" dirty="0" err="1" smtClean="0"/>
              <a:t>expressions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r>
              <a:rPr lang="de-AT" dirty="0" smtClean="0"/>
              <a:t> </a:t>
            </a:r>
            <a:r>
              <a:rPr lang="de-AT" dirty="0" err="1" smtClean="0"/>
              <a:t>structures</a:t>
            </a:r>
            <a:r>
              <a:rPr lang="de-AT" dirty="0" smtClean="0"/>
              <a:t> (</a:t>
            </a:r>
            <a:r>
              <a:rPr lang="de-AT" dirty="0" err="1" smtClean="0"/>
              <a:t>if</a:t>
            </a:r>
            <a:r>
              <a:rPr lang="de-AT" dirty="0" smtClean="0"/>
              <a:t>, </a:t>
            </a:r>
            <a:r>
              <a:rPr lang="de-AT" dirty="0" err="1" smtClean="0"/>
              <a:t>while</a:t>
            </a:r>
            <a:r>
              <a:rPr lang="de-AT" dirty="0" smtClean="0"/>
              <a:t>, do)</a:t>
            </a:r>
          </a:p>
          <a:p>
            <a:r>
              <a:rPr lang="de-AT" dirty="0" err="1" smtClean="0"/>
              <a:t>Assign</a:t>
            </a:r>
            <a:r>
              <a:rPr lang="de-AT" dirty="0" smtClean="0"/>
              <a:t> </a:t>
            </a:r>
            <a:r>
              <a:rPr lang="de-AT" dirty="0" err="1" smtClean="0"/>
              <a:t>values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variables </a:t>
            </a:r>
            <a:r>
              <a:rPr lang="de-AT" dirty="0" err="1" smtClean="0"/>
              <a:t>using</a:t>
            </a:r>
            <a:r>
              <a:rPr lang="de-AT" dirty="0" smtClean="0"/>
              <a:t> _</a:t>
            </a:r>
            <a:r>
              <a:rPr lang="de-AT" dirty="0" err="1" smtClean="0"/>
              <a:t>assign</a:t>
            </a:r>
            <a:endParaRPr lang="de-AT" dirty="0"/>
          </a:p>
          <a:p>
            <a:r>
              <a:rPr lang="de-AT" dirty="0" smtClean="0"/>
              <a:t>_</a:t>
            </a:r>
            <a:r>
              <a:rPr lang="de-AT" dirty="0" err="1" smtClean="0"/>
              <a:t>assign</a:t>
            </a:r>
            <a:r>
              <a:rPr lang="de-AT" dirty="0" smtClean="0"/>
              <a:t> </a:t>
            </a:r>
            <a:r>
              <a:rPr lang="de-AT" dirty="0" err="1" smtClean="0"/>
              <a:t>supports</a:t>
            </a:r>
            <a:r>
              <a:rPr lang="de-AT" dirty="0" smtClean="0"/>
              <a:t> also: </a:t>
            </a:r>
            <a:r>
              <a:rPr lang="de-AT" dirty="0" err="1" smtClean="0"/>
              <a:t>timer</a:t>
            </a:r>
            <a:r>
              <a:rPr lang="de-AT" dirty="0" smtClean="0"/>
              <a:t>, </a:t>
            </a:r>
            <a:r>
              <a:rPr lang="de-AT" dirty="0" err="1" smtClean="0"/>
              <a:t>rnd16</a:t>
            </a:r>
            <a:r>
              <a:rPr lang="de-AT" dirty="0" smtClean="0"/>
              <a:t>, </a:t>
            </a:r>
            <a:r>
              <a:rPr lang="de-AT" dirty="0" err="1" smtClean="0"/>
              <a:t>rnd8</a:t>
            </a:r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" y="476672"/>
            <a:ext cx="304800" cy="3048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4932040" y="5217587"/>
            <a:ext cx="288032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_assign %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0=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3A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_assign %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1=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SYSCON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_assign %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2=TIMER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_assign %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3=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RND8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_assign %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99=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RND16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971600" y="4725144"/>
            <a:ext cx="2880320" cy="18158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1"/>
            <a:r>
              <a:rPr lang="de-AT" sz="1600" dirty="0" err="1">
                <a:latin typeface="Courier New" pitchFamily="49" charset="0"/>
                <a:cs typeface="Courier New" pitchFamily="49" charset="0"/>
              </a:rPr>
              <a:t>if</a:t>
            </a:r>
            <a:r>
              <a:rPr lang="de-AT" sz="1600" dirty="0">
                <a:latin typeface="Courier New" pitchFamily="49" charset="0"/>
                <a:cs typeface="Courier New" pitchFamily="49" charset="0"/>
              </a:rPr>
              <a:t> %</a:t>
            </a:r>
            <a:r>
              <a:rPr lang="de-AT" sz="1600" dirty="0" smtClean="0">
                <a:latin typeface="Courier New" pitchFamily="49" charset="0"/>
                <a:cs typeface="Courier New" pitchFamily="49" charset="0"/>
              </a:rPr>
              <a:t>1=100</a:t>
            </a:r>
          </a:p>
          <a:p>
            <a:pPr lvl="1"/>
            <a:r>
              <a:rPr lang="de-AT" sz="16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de-AT" sz="16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de-AT" sz="1600" dirty="0" err="1">
                <a:latin typeface="Courier New" pitchFamily="49" charset="0"/>
                <a:cs typeface="Courier New" pitchFamily="49" charset="0"/>
              </a:rPr>
              <a:t>while</a:t>
            </a:r>
            <a:r>
              <a:rPr lang="de-AT" sz="1600" dirty="0">
                <a:latin typeface="Courier New" pitchFamily="49" charset="0"/>
                <a:cs typeface="Courier New" pitchFamily="49" charset="0"/>
              </a:rPr>
              <a:t> %</a:t>
            </a:r>
            <a:r>
              <a:rPr lang="de-AT" sz="1600" dirty="0" smtClean="0">
                <a:latin typeface="Courier New" pitchFamily="49" charset="0"/>
                <a:cs typeface="Courier New" pitchFamily="49" charset="0"/>
              </a:rPr>
              <a:t>1&gt;100</a:t>
            </a:r>
          </a:p>
          <a:p>
            <a:pPr lvl="1"/>
            <a:r>
              <a:rPr lang="de-AT" sz="160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de-AT" sz="16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de-AT" sz="1600" dirty="0" smtClean="0">
                <a:latin typeface="Courier New" pitchFamily="49" charset="0"/>
                <a:cs typeface="Courier New" pitchFamily="49" charset="0"/>
              </a:rPr>
              <a:t>do</a:t>
            </a:r>
          </a:p>
          <a:p>
            <a:pPr lvl="1"/>
            <a:r>
              <a:rPr lang="de-AT" sz="1600" dirty="0" smtClean="0">
                <a:latin typeface="Courier New" pitchFamily="49" charset="0"/>
                <a:cs typeface="Courier New" pitchFamily="49" charset="0"/>
              </a:rPr>
              <a:t>... </a:t>
            </a:r>
          </a:p>
          <a:p>
            <a:pPr lvl="1"/>
            <a:r>
              <a:rPr lang="de-AT" sz="1600" dirty="0" err="1" smtClean="0">
                <a:latin typeface="Courier New" pitchFamily="49" charset="0"/>
                <a:cs typeface="Courier New" pitchFamily="49" charset="0"/>
              </a:rPr>
              <a:t>loop</a:t>
            </a:r>
            <a:r>
              <a:rPr lang="de-AT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600" dirty="0" err="1">
                <a:latin typeface="Courier New" pitchFamily="49" charset="0"/>
                <a:cs typeface="Courier New" pitchFamily="49" charset="0"/>
              </a:rPr>
              <a:t>until</a:t>
            </a:r>
            <a:r>
              <a:rPr lang="de-AT" sz="1600" dirty="0">
                <a:latin typeface="Courier New" pitchFamily="49" charset="0"/>
                <a:cs typeface="Courier New" pitchFamily="49" charset="0"/>
              </a:rPr>
              <a:t> %1&lt;=50</a:t>
            </a:r>
          </a:p>
        </p:txBody>
      </p:sp>
    </p:spTree>
    <p:extLst>
      <p:ext uri="{BB962C8B-B14F-4D97-AF65-F5344CB8AC3E}">
        <p14:creationId xmlns:p14="http://schemas.microsoft.com/office/powerpoint/2010/main" val="1048708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New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r>
              <a:rPr lang="de-AT" dirty="0" smtClean="0"/>
              <a:t> (1)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_</a:t>
            </a:r>
            <a:r>
              <a:rPr lang="de-AT" dirty="0" err="1" smtClean="0"/>
              <a:t>print</a:t>
            </a:r>
            <a:r>
              <a:rPr lang="de-AT" dirty="0" smtClean="0"/>
              <a:t>: </a:t>
            </a:r>
            <a:r>
              <a:rPr lang="de-AT" dirty="0" err="1" smtClean="0"/>
              <a:t>output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strings</a:t>
            </a:r>
            <a:r>
              <a:rPr lang="de-AT" dirty="0" smtClean="0"/>
              <a:t>, </a:t>
            </a:r>
            <a:r>
              <a:rPr lang="de-AT" dirty="0" err="1" smtClean="0"/>
              <a:t>variables,SFRs</a:t>
            </a:r>
            <a:r>
              <a:rPr lang="de-AT" dirty="0" smtClean="0"/>
              <a:t> in log</a:t>
            </a:r>
          </a:p>
          <a:p>
            <a:r>
              <a:rPr lang="de-AT" dirty="0" smtClean="0"/>
              <a:t>_</a:t>
            </a:r>
            <a:r>
              <a:rPr lang="de-AT" dirty="0" err="1" smtClean="0"/>
              <a:t>input</a:t>
            </a:r>
            <a:r>
              <a:rPr lang="de-AT" dirty="0" smtClean="0"/>
              <a:t>: </a:t>
            </a:r>
            <a:r>
              <a:rPr lang="de-AT" dirty="0" err="1" smtClean="0"/>
              <a:t>input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variable </a:t>
            </a:r>
            <a:r>
              <a:rPr lang="de-AT" dirty="0" err="1" smtClean="0"/>
              <a:t>values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delayms</a:t>
            </a:r>
            <a:r>
              <a:rPr lang="de-AT" dirty="0" smtClean="0"/>
              <a:t>: </a:t>
            </a:r>
            <a:r>
              <a:rPr lang="de-AT" dirty="0" err="1" smtClean="0"/>
              <a:t>Wait</a:t>
            </a:r>
            <a:r>
              <a:rPr lang="de-AT" dirty="0" smtClean="0"/>
              <a:t> 1-n </a:t>
            </a:r>
            <a:r>
              <a:rPr lang="de-AT" dirty="0" err="1" smtClean="0"/>
              <a:t>ms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poll</a:t>
            </a:r>
            <a:r>
              <a:rPr lang="de-AT" dirty="0" smtClean="0"/>
              <a:t>: block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until</a:t>
            </a:r>
            <a:r>
              <a:rPr lang="de-AT" dirty="0" smtClean="0"/>
              <a:t> </a:t>
            </a:r>
            <a:r>
              <a:rPr lang="de-AT" dirty="0" err="1" smtClean="0"/>
              <a:t>value</a:t>
            </a:r>
            <a:r>
              <a:rPr lang="de-AT" dirty="0" smtClean="0"/>
              <a:t> in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reached</a:t>
            </a:r>
            <a:endParaRPr lang="de-AT" dirty="0" smtClean="0"/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" y="476672"/>
            <a:ext cx="304800" cy="3048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467544" y="4149080"/>
            <a:ext cx="4392488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_print “script ended successfully”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_print “value: “,%5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_print “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SYSCON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: “,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SYSCON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67544" y="5236920"/>
            <a:ext cx="4392488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_input “please enter value:”,%6</a:t>
            </a:r>
          </a:p>
        </p:txBody>
      </p:sp>
      <p:sp>
        <p:nvSpPr>
          <p:cNvPr id="8" name="Rechteck 7"/>
          <p:cNvSpPr/>
          <p:nvPr/>
        </p:nvSpPr>
        <p:spPr>
          <a:xfrm>
            <a:off x="5148064" y="4149080"/>
            <a:ext cx="2016224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delayms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200</a:t>
            </a:r>
          </a:p>
        </p:txBody>
      </p:sp>
    </p:spTree>
    <p:extLst>
      <p:ext uri="{BB962C8B-B14F-4D97-AF65-F5344CB8AC3E}">
        <p14:creationId xmlns:p14="http://schemas.microsoft.com/office/powerpoint/2010/main" val="3170308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New </a:t>
            </a:r>
            <a:r>
              <a:rPr lang="de-AT" dirty="0" err="1" smtClean="0"/>
              <a:t>script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r>
              <a:rPr lang="de-AT" dirty="0" smtClean="0"/>
              <a:t> (2)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_</a:t>
            </a:r>
            <a:r>
              <a:rPr lang="de-AT" dirty="0" err="1" smtClean="0"/>
              <a:t>r16</a:t>
            </a:r>
            <a:r>
              <a:rPr lang="de-AT" dirty="0" smtClean="0"/>
              <a:t>: </a:t>
            </a:r>
            <a:r>
              <a:rPr lang="de-AT" dirty="0" err="1" smtClean="0"/>
              <a:t>read</a:t>
            </a:r>
            <a:r>
              <a:rPr lang="de-AT" dirty="0" smtClean="0"/>
              <a:t> </a:t>
            </a:r>
            <a:r>
              <a:rPr lang="de-AT" dirty="0" err="1" smtClean="0"/>
              <a:t>word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w16</a:t>
            </a:r>
            <a:r>
              <a:rPr lang="de-AT" dirty="0" smtClean="0"/>
              <a:t>: </a:t>
            </a:r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 err="1" smtClean="0"/>
              <a:t>word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endParaRPr lang="de-AT" dirty="0" smtClean="0"/>
          </a:p>
          <a:p>
            <a:r>
              <a:rPr lang="de-AT" dirty="0" smtClean="0"/>
              <a:t>_</a:t>
            </a:r>
            <a:r>
              <a:rPr lang="de-AT" dirty="0" err="1" smtClean="0"/>
              <a:t>d16</a:t>
            </a:r>
            <a:r>
              <a:rPr lang="de-AT" dirty="0" smtClean="0"/>
              <a:t>: </a:t>
            </a:r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err="1" smtClean="0"/>
              <a:t>word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dump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(different </a:t>
            </a:r>
            <a:r>
              <a:rPr lang="de-AT" dirty="0" err="1" smtClean="0"/>
              <a:t>address</a:t>
            </a:r>
            <a:r>
              <a:rPr lang="de-AT" dirty="0" smtClean="0"/>
              <a:t>)</a:t>
            </a:r>
          </a:p>
          <a:p>
            <a:r>
              <a:rPr lang="de-AT" dirty="0" smtClean="0"/>
              <a:t>_</a:t>
            </a:r>
            <a:r>
              <a:rPr lang="de-AT" dirty="0" err="1" smtClean="0"/>
              <a:t>u16</a:t>
            </a:r>
            <a:r>
              <a:rPr lang="de-AT" dirty="0"/>
              <a:t>: </a:t>
            </a:r>
            <a:r>
              <a:rPr lang="de-AT" dirty="0" err="1" smtClean="0"/>
              <a:t>upload</a:t>
            </a:r>
            <a:r>
              <a:rPr lang="de-AT" dirty="0" smtClean="0"/>
              <a:t> </a:t>
            </a:r>
            <a:r>
              <a:rPr lang="de-AT" dirty="0" err="1" smtClean="0"/>
              <a:t>word</a:t>
            </a:r>
            <a:r>
              <a:rPr lang="de-AT" dirty="0" smtClean="0"/>
              <a:t> </a:t>
            </a:r>
            <a:r>
              <a:rPr lang="de-AT" dirty="0" err="1"/>
              <a:t>from</a:t>
            </a:r>
            <a:r>
              <a:rPr lang="de-AT" dirty="0"/>
              <a:t> </a:t>
            </a:r>
            <a:r>
              <a:rPr lang="de-AT" dirty="0" err="1" smtClean="0"/>
              <a:t>target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 err="1"/>
              <a:t>into</a:t>
            </a:r>
            <a:r>
              <a:rPr lang="de-AT" dirty="0"/>
              <a:t> </a:t>
            </a:r>
            <a:r>
              <a:rPr lang="de-AT" dirty="0" err="1" smtClean="0"/>
              <a:t>dump</a:t>
            </a:r>
            <a:r>
              <a:rPr lang="de-AT" dirty="0" smtClean="0"/>
              <a:t> </a:t>
            </a:r>
            <a:r>
              <a:rPr lang="de-AT" dirty="0" err="1" smtClean="0"/>
              <a:t>memory</a:t>
            </a:r>
            <a:r>
              <a:rPr lang="de-AT" dirty="0" smtClean="0"/>
              <a:t> </a:t>
            </a:r>
            <a:r>
              <a:rPr lang="de-AT" dirty="0"/>
              <a:t>(different </a:t>
            </a:r>
            <a:r>
              <a:rPr lang="de-AT" dirty="0" err="1"/>
              <a:t>address</a:t>
            </a:r>
            <a:r>
              <a:rPr lang="de-AT" dirty="0"/>
              <a:t>)</a:t>
            </a:r>
          </a:p>
          <a:p>
            <a:endParaRPr lang="de-AT" dirty="0" smtClean="0"/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" y="476672"/>
            <a:ext cx="304800" cy="3048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81125" y="4941168"/>
            <a:ext cx="3098787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; direct adressing</a:t>
            </a: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_w16 </a:t>
            </a:r>
            <a:r>
              <a:rPr lang="pt-BR" sz="1600" dirty="0">
                <a:latin typeface="Courier New" pitchFamily="49" charset="0"/>
                <a:cs typeface="Courier New" pitchFamily="49" charset="0"/>
              </a:rPr>
              <a:t>E00002,2222</a:t>
            </a: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pt-BR" sz="1600" dirty="0">
                <a:latin typeface="Courier New" pitchFamily="49" charset="0"/>
                <a:cs typeface="Courier New" pitchFamily="49" charset="0"/>
              </a:rPr>
              <a:t>r16 E00002</a:t>
            </a: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pt-BR" sz="1600" dirty="0">
                <a:latin typeface="Courier New" pitchFamily="49" charset="0"/>
                <a:cs typeface="Courier New" pitchFamily="49" charset="0"/>
              </a:rPr>
              <a:t>d16 </a:t>
            </a:r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E00002,E00022</a:t>
            </a:r>
            <a:endParaRPr lang="pt-BR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pt-BR" sz="1600" dirty="0">
                <a:latin typeface="Courier New" pitchFamily="49" charset="0"/>
                <a:cs typeface="Courier New" pitchFamily="49" charset="0"/>
              </a:rPr>
              <a:t>u16 E00002,E00022</a:t>
            </a:r>
          </a:p>
          <a:p>
            <a:r>
              <a:rPr lang="pt-BR" sz="1600" dirty="0">
                <a:latin typeface="Courier New" pitchFamily="49" charset="0"/>
                <a:cs typeface="Courier New" pitchFamily="49" charset="0"/>
              </a:rPr>
              <a:t>_poll </a:t>
            </a:r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E00002,FFFF,2222</a:t>
            </a:r>
            <a:endParaRPr lang="pt-BR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001605" y="4535249"/>
            <a:ext cx="3098787" cy="2062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; indirect adressing</a:t>
            </a: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_assign %1=E00002</a:t>
            </a: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_assign %2=E00022</a:t>
            </a: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_w16 %1,2222</a:t>
            </a:r>
            <a:endParaRPr lang="pt-BR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pt-BR" sz="1600" dirty="0">
                <a:latin typeface="Courier New" pitchFamily="49" charset="0"/>
                <a:cs typeface="Courier New" pitchFamily="49" charset="0"/>
              </a:rPr>
              <a:t>r16 </a:t>
            </a:r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%1</a:t>
            </a:r>
            <a:endParaRPr lang="pt-BR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pt-BR" sz="1600" dirty="0">
                <a:latin typeface="Courier New" pitchFamily="49" charset="0"/>
                <a:cs typeface="Courier New" pitchFamily="49" charset="0"/>
              </a:rPr>
              <a:t>d16 </a:t>
            </a:r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%1,%2</a:t>
            </a:r>
            <a:endParaRPr lang="pt-BR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pt-BR" sz="1600" dirty="0">
                <a:latin typeface="Courier New" pitchFamily="49" charset="0"/>
                <a:cs typeface="Courier New" pitchFamily="49" charset="0"/>
              </a:rPr>
              <a:t>u16 </a:t>
            </a:r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%1,%2</a:t>
            </a:r>
            <a:endParaRPr lang="pt-BR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pt-BR" sz="1600" dirty="0">
                <a:latin typeface="Courier New" pitchFamily="49" charset="0"/>
                <a:cs typeface="Courier New" pitchFamily="49" charset="0"/>
              </a:rPr>
              <a:t>_poll </a:t>
            </a:r>
            <a:r>
              <a:rPr lang="pt-BR" sz="1600" dirty="0" smtClean="0">
                <a:latin typeface="Courier New" pitchFamily="49" charset="0"/>
                <a:cs typeface="Courier New" pitchFamily="49" charset="0"/>
              </a:rPr>
              <a:t>%1,FFFF,2222</a:t>
            </a:r>
            <a:endParaRPr lang="pt-BR" sz="1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856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File </a:t>
            </a:r>
            <a:r>
              <a:rPr lang="de-AT" dirty="0" err="1" smtClean="0"/>
              <a:t>types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More </a:t>
            </a:r>
            <a:r>
              <a:rPr lang="de-AT" dirty="0" err="1" smtClean="0"/>
              <a:t>flexibility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Intel Hex</a:t>
            </a:r>
          </a:p>
          <a:p>
            <a:pPr lvl="1"/>
            <a:r>
              <a:rPr lang="de-AT" dirty="0" err="1" smtClean="0"/>
              <a:t>empty</a:t>
            </a:r>
            <a:r>
              <a:rPr lang="de-AT" dirty="0" smtClean="0"/>
              <a:t> </a:t>
            </a:r>
            <a:r>
              <a:rPr lang="de-AT" dirty="0" err="1" smtClean="0"/>
              <a:t>lines</a:t>
            </a:r>
            <a:r>
              <a:rPr lang="de-AT" dirty="0" smtClean="0"/>
              <a:t>, </a:t>
            </a:r>
            <a:r>
              <a:rPr lang="de-AT" dirty="0" err="1" smtClean="0"/>
              <a:t>comments</a:t>
            </a:r>
            <a:endParaRPr lang="de-AT" dirty="0" smtClean="0"/>
          </a:p>
          <a:p>
            <a:pPr lvl="1"/>
            <a:r>
              <a:rPr lang="de-AT" dirty="0" err="1" smtClean="0"/>
              <a:t>warning</a:t>
            </a:r>
            <a:r>
              <a:rPr lang="de-AT" dirty="0" smtClean="0"/>
              <a:t> on </a:t>
            </a:r>
            <a:r>
              <a:rPr lang="de-AT" dirty="0" err="1" smtClean="0"/>
              <a:t>checksum</a:t>
            </a:r>
            <a:r>
              <a:rPr lang="de-AT" dirty="0" smtClean="0"/>
              <a:t> </a:t>
            </a:r>
            <a:r>
              <a:rPr lang="de-AT" dirty="0" err="1" smtClean="0"/>
              <a:t>validation</a:t>
            </a:r>
            <a:r>
              <a:rPr lang="de-AT" dirty="0" smtClean="0"/>
              <a:t> </a:t>
            </a:r>
          </a:p>
          <a:p>
            <a:r>
              <a:rPr lang="de-AT" dirty="0" smtClean="0"/>
              <a:t>Support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SRE</a:t>
            </a:r>
            <a:r>
              <a:rPr lang="de-AT" dirty="0" smtClean="0"/>
              <a:t> File </a:t>
            </a:r>
            <a:r>
              <a:rPr lang="de-AT" dirty="0" err="1" smtClean="0"/>
              <a:t>format</a:t>
            </a:r>
            <a:endParaRPr lang="de-AT" dirty="0" smtClean="0"/>
          </a:p>
          <a:p>
            <a:pPr lvl="1"/>
            <a:r>
              <a:rPr lang="de-AT" dirty="0" err="1"/>
              <a:t>t</a:t>
            </a:r>
            <a:r>
              <a:rPr lang="de-AT" dirty="0" err="1" smtClean="0"/>
              <a:t>ypes</a:t>
            </a:r>
            <a:r>
              <a:rPr lang="de-AT" dirty="0" smtClean="0"/>
              <a:t>: 19, 28, 37</a:t>
            </a:r>
          </a:p>
          <a:p>
            <a:pPr lvl="1"/>
            <a:r>
              <a:rPr lang="de-AT" dirty="0"/>
              <a:t>v</a:t>
            </a:r>
            <a:r>
              <a:rPr lang="de-AT" dirty="0" smtClean="0"/>
              <a:t>ia </a:t>
            </a:r>
            <a:r>
              <a:rPr lang="de-AT" dirty="0" err="1" smtClean="0"/>
              <a:t>menu</a:t>
            </a:r>
            <a:endParaRPr lang="de-AT" dirty="0" smtClean="0"/>
          </a:p>
          <a:p>
            <a:pPr lvl="1"/>
            <a:r>
              <a:rPr lang="de-AT" dirty="0"/>
              <a:t>v</a:t>
            </a:r>
            <a:r>
              <a:rPr lang="de-AT" dirty="0" smtClean="0"/>
              <a:t>ia </a:t>
            </a:r>
            <a:r>
              <a:rPr lang="de-AT" dirty="0" err="1" smtClean="0"/>
              <a:t>commandline</a:t>
            </a:r>
            <a:r>
              <a:rPr lang="de-AT" dirty="0" smtClean="0"/>
              <a:t>/</a:t>
            </a:r>
            <a:r>
              <a:rPr lang="de-AT" dirty="0" err="1" smtClean="0"/>
              <a:t>scripts</a:t>
            </a:r>
            <a:endParaRPr lang="de-AT" dirty="0" smtClean="0"/>
          </a:p>
          <a:p>
            <a:pPr lvl="2"/>
            <a:r>
              <a:rPr lang="de-AT" dirty="0" smtClean="0"/>
              <a:t>_</a:t>
            </a:r>
            <a:r>
              <a:rPr lang="de-AT" dirty="0" err="1" smtClean="0"/>
              <a:t>loadsre</a:t>
            </a:r>
            <a:r>
              <a:rPr lang="de-AT" dirty="0" smtClean="0"/>
              <a:t> </a:t>
            </a:r>
            <a:r>
              <a:rPr lang="de-AT" dirty="0"/>
              <a:t>&lt;</a:t>
            </a:r>
            <a:r>
              <a:rPr lang="de-AT" dirty="0" err="1"/>
              <a:t>filename</a:t>
            </a:r>
            <a:r>
              <a:rPr lang="de-AT" dirty="0"/>
              <a:t>&gt;</a:t>
            </a:r>
          </a:p>
          <a:p>
            <a:pPr lvl="2"/>
            <a:r>
              <a:rPr lang="de-AT" dirty="0"/>
              <a:t>_</a:t>
            </a:r>
            <a:r>
              <a:rPr lang="de-AT" dirty="0" err="1"/>
              <a:t>savesre</a:t>
            </a:r>
            <a:r>
              <a:rPr lang="de-AT" dirty="0"/>
              <a:t> &lt;</a:t>
            </a:r>
            <a:r>
              <a:rPr lang="de-AT" dirty="0" err="1"/>
              <a:t>filename</a:t>
            </a:r>
            <a:r>
              <a:rPr lang="de-AT" dirty="0"/>
              <a:t>&gt;</a:t>
            </a:r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" y="476672"/>
            <a:ext cx="304800" cy="30480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597693" y="5777388"/>
            <a:ext cx="7433593" cy="11079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pt-BR" sz="1100" dirty="0" smtClean="0">
                <a:latin typeface="Courier New" pitchFamily="49" charset="0"/>
                <a:cs typeface="Courier New" pitchFamily="49" charset="0"/>
              </a:rPr>
              <a:t>#this is a </a:t>
            </a:r>
            <a:r>
              <a:rPr lang="pt-BR" sz="1100" dirty="0">
                <a:latin typeface="Courier New" pitchFamily="49" charset="0"/>
                <a:cs typeface="Courier New" pitchFamily="49" charset="0"/>
              </a:rPr>
              <a:t>testfile</a:t>
            </a:r>
          </a:p>
          <a:p>
            <a:r>
              <a:rPr lang="pt-BR" sz="1100" dirty="0">
                <a:latin typeface="Courier New" pitchFamily="49" charset="0"/>
                <a:cs typeface="Courier New" pitchFamily="49" charset="0"/>
              </a:rPr>
              <a:t>:020000040000FA</a:t>
            </a:r>
          </a:p>
          <a:p>
            <a:r>
              <a:rPr lang="pt-BR" sz="1100" dirty="0">
                <a:latin typeface="Courier New" pitchFamily="49" charset="0"/>
                <a:cs typeface="Courier New" pitchFamily="49" charset="0"/>
              </a:rPr>
              <a:t>:20000000B488944A4DC603C2D0B50B69DCCA5FF6DF0EF35D86C40D97774C9FA54347D4D397 # </a:t>
            </a:r>
            <a:r>
              <a:rPr lang="pt-BR" sz="1100" dirty="0" smtClean="0">
                <a:latin typeface="Courier New" pitchFamily="49" charset="0"/>
                <a:cs typeface="Courier New" pitchFamily="49" charset="0"/>
              </a:rPr>
              <a:t>comment</a:t>
            </a:r>
            <a:endParaRPr lang="pt-BR" sz="1100" dirty="0">
              <a:latin typeface="Courier New" pitchFamily="49" charset="0"/>
              <a:cs typeface="Courier New" pitchFamily="49" charset="0"/>
            </a:endParaRPr>
          </a:p>
          <a:p>
            <a:endParaRPr lang="pt-BR" sz="1100" dirty="0">
              <a:latin typeface="Courier New" pitchFamily="49" charset="0"/>
              <a:cs typeface="Courier New" pitchFamily="49" charset="0"/>
            </a:endParaRPr>
          </a:p>
          <a:p>
            <a:r>
              <a:rPr lang="pt-BR" sz="1100" dirty="0">
                <a:latin typeface="Courier New" pitchFamily="49" charset="0"/>
                <a:cs typeface="Courier New" pitchFamily="49" charset="0"/>
              </a:rPr>
              <a:t>:20004000A2352F951475E742C9604AEBA1A06D198FB1E9D5058BEA6EAD8083765A67450E0E</a:t>
            </a:r>
          </a:p>
          <a:p>
            <a:r>
              <a:rPr lang="pt-BR" sz="1100" dirty="0">
                <a:latin typeface="Courier New" pitchFamily="49" charset="0"/>
                <a:cs typeface="Courier New" pitchFamily="49" charset="0"/>
              </a:rPr>
              <a:t>:00000001FF</a:t>
            </a:r>
          </a:p>
        </p:txBody>
      </p:sp>
    </p:spTree>
    <p:extLst>
      <p:ext uri="{BB962C8B-B14F-4D97-AF65-F5344CB8AC3E}">
        <p14:creationId xmlns:p14="http://schemas.microsoft.com/office/powerpoint/2010/main" val="544479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Frontend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5987008" cy="4929411"/>
          </a:xfrm>
        </p:spPr>
        <p:txBody>
          <a:bodyPr/>
          <a:lstStyle/>
          <a:p>
            <a:r>
              <a:rPr lang="de-AT" dirty="0" smtClean="0"/>
              <a:t>Support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256 </a:t>
            </a:r>
            <a:r>
              <a:rPr lang="de-AT" dirty="0" err="1" smtClean="0"/>
              <a:t>Com</a:t>
            </a:r>
            <a:r>
              <a:rPr lang="de-AT" dirty="0" smtClean="0"/>
              <a:t> Ports (</a:t>
            </a:r>
            <a:r>
              <a:rPr lang="de-AT" dirty="0" err="1" smtClean="0"/>
              <a:t>patched</a:t>
            </a:r>
            <a:r>
              <a:rPr lang="de-AT" dirty="0" smtClean="0"/>
              <a:t> MS </a:t>
            </a:r>
            <a:r>
              <a:rPr lang="de-AT" dirty="0" err="1" smtClean="0"/>
              <a:t>Comm</a:t>
            </a:r>
            <a:r>
              <a:rPr lang="de-AT" dirty="0" smtClean="0"/>
              <a:t> </a:t>
            </a:r>
            <a:r>
              <a:rPr lang="de-AT" dirty="0" err="1" smtClean="0"/>
              <a:t>OCX</a:t>
            </a:r>
            <a:r>
              <a:rPr lang="de-AT" dirty="0" smtClean="0"/>
              <a:t> </a:t>
            </a:r>
            <a:r>
              <a:rPr lang="de-AT" dirty="0" err="1" smtClean="0"/>
              <a:t>required</a:t>
            </a:r>
            <a:r>
              <a:rPr lang="de-AT" dirty="0" smtClean="0"/>
              <a:t>) – </a:t>
            </a:r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official</a:t>
            </a:r>
            <a:r>
              <a:rPr lang="de-AT" dirty="0" smtClean="0"/>
              <a:t> </a:t>
            </a:r>
            <a:r>
              <a:rPr lang="de-AT" dirty="0" err="1" smtClean="0"/>
              <a:t>feature</a:t>
            </a:r>
            <a:endParaRPr lang="de-AT" dirty="0" smtClean="0"/>
          </a:p>
          <a:p>
            <a:pPr lvl="1"/>
            <a:r>
              <a:rPr lang="de-AT" dirty="0" smtClean="0"/>
              <a:t>max. </a:t>
            </a:r>
            <a:r>
              <a:rPr lang="de-AT" dirty="0" err="1" smtClean="0"/>
              <a:t>Portnumber</a:t>
            </a:r>
            <a:r>
              <a:rPr lang="de-AT" dirty="0" smtClean="0"/>
              <a:t> </a:t>
            </a:r>
            <a:r>
              <a:rPr lang="de-AT" dirty="0" err="1" smtClean="0"/>
              <a:t>configurable</a:t>
            </a:r>
            <a:r>
              <a:rPr lang="de-AT" dirty="0" smtClean="0"/>
              <a:t> in </a:t>
            </a:r>
            <a:r>
              <a:rPr lang="de-AT" dirty="0" err="1" smtClean="0"/>
              <a:t>preferences</a:t>
            </a:r>
            <a:r>
              <a:rPr lang="de-AT" dirty="0" smtClean="0"/>
              <a:t> </a:t>
            </a:r>
            <a:r>
              <a:rPr lang="de-AT" dirty="0" err="1" smtClean="0"/>
              <a:t>file</a:t>
            </a:r>
            <a:endParaRPr lang="de-AT" dirty="0" smtClean="0"/>
          </a:p>
          <a:p>
            <a:r>
              <a:rPr lang="de-AT" dirty="0" err="1" smtClean="0"/>
              <a:t>Scaling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Frontend </a:t>
            </a:r>
            <a:r>
              <a:rPr lang="de-AT" dirty="0" err="1" smtClean="0"/>
              <a:t>GUI</a:t>
            </a:r>
            <a:r>
              <a:rPr lang="de-AT" dirty="0" smtClean="0"/>
              <a:t> </a:t>
            </a:r>
            <a:r>
              <a:rPr lang="de-AT" dirty="0" err="1" smtClean="0"/>
              <a:t>possible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larger </a:t>
            </a:r>
            <a:r>
              <a:rPr lang="de-AT" dirty="0" err="1" smtClean="0"/>
              <a:t>display</a:t>
            </a:r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" y="476672"/>
            <a:ext cx="304800" cy="3048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539" y="3284983"/>
            <a:ext cx="1774898" cy="327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1138707"/>
            <a:ext cx="2470260" cy="2010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887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Open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Flash </a:t>
            </a:r>
            <a:r>
              <a:rPr lang="de-AT" dirty="0" err="1" smtClean="0"/>
              <a:t>testing</a:t>
            </a:r>
            <a:r>
              <a:rPr lang="de-AT" dirty="0" smtClean="0"/>
              <a:t> / </a:t>
            </a:r>
            <a:r>
              <a:rPr lang="de-AT" dirty="0" err="1" smtClean="0"/>
              <a:t>assembly</a:t>
            </a:r>
            <a:r>
              <a:rPr lang="de-AT" dirty="0" smtClean="0"/>
              <a:t> </a:t>
            </a:r>
            <a:r>
              <a:rPr lang="de-AT" dirty="0" err="1" smtClean="0"/>
              <a:t>buffer</a:t>
            </a:r>
            <a:r>
              <a:rPr lang="de-AT" dirty="0" smtClean="0"/>
              <a:t> </a:t>
            </a:r>
            <a:r>
              <a:rPr lang="de-AT" dirty="0" err="1" smtClean="0"/>
              <a:t>features</a:t>
            </a:r>
            <a:endParaRPr lang="de-AT" dirty="0" smtClean="0"/>
          </a:p>
          <a:p>
            <a:r>
              <a:rPr lang="de-AT" dirty="0" smtClean="0"/>
              <a:t>Multiple </a:t>
            </a:r>
            <a:r>
              <a:rPr lang="de-AT" dirty="0" err="1" smtClean="0"/>
              <a:t>selections</a:t>
            </a:r>
            <a:endParaRPr lang="de-AT" dirty="0" smtClean="0"/>
          </a:p>
          <a:p>
            <a:r>
              <a:rPr lang="de-AT" dirty="0" err="1" smtClean="0"/>
              <a:t>Fill</a:t>
            </a:r>
            <a:r>
              <a:rPr lang="de-AT" dirty="0" smtClean="0"/>
              <a:t> </a:t>
            </a:r>
            <a:r>
              <a:rPr lang="de-AT" dirty="0" err="1" smtClean="0"/>
              <a:t>commands</a:t>
            </a:r>
            <a:endParaRPr lang="de-AT" dirty="0" smtClean="0"/>
          </a:p>
          <a:p>
            <a:r>
              <a:rPr lang="de-AT" dirty="0" err="1" smtClean="0"/>
              <a:t>Relocatable</a:t>
            </a:r>
            <a:r>
              <a:rPr lang="de-AT" dirty="0" smtClean="0"/>
              <a:t> </a:t>
            </a:r>
            <a:r>
              <a:rPr lang="de-AT" dirty="0" err="1" smtClean="0"/>
              <a:t>P11</a:t>
            </a:r>
            <a:r>
              <a:rPr lang="de-AT" dirty="0" smtClean="0"/>
              <a:t> </a:t>
            </a:r>
            <a:r>
              <a:rPr lang="de-AT" dirty="0" err="1" smtClean="0"/>
              <a:t>kernel</a:t>
            </a:r>
            <a:endParaRPr lang="de-AT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72"/>
            <a:ext cx="304800" cy="3048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0" y="47667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30810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502</Words>
  <Application>Microsoft Office PowerPoint</Application>
  <PresentationFormat>Bildschirmpräsentation (4:3)</PresentationFormat>
  <Paragraphs>111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Minimon v2.3.0</vt:lpstr>
      <vt:lpstr>P11 derivates support</vt:lpstr>
      <vt:lpstr>Scripting</vt:lpstr>
      <vt:lpstr>Variables</vt:lpstr>
      <vt:lpstr>New script commands (1)</vt:lpstr>
      <vt:lpstr>New script commands (2)</vt:lpstr>
      <vt:lpstr>File types</vt:lpstr>
      <vt:lpstr>Frontend</vt:lpstr>
      <vt:lpstr>Open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Minimon v2.3.0</dc:title>
  <dc:creator>Christian Perschl</dc:creator>
  <cp:lastModifiedBy>Christian Perschl</cp:lastModifiedBy>
  <cp:revision>12</cp:revision>
  <dcterms:created xsi:type="dcterms:W3CDTF">2013-08-31T08:37:10Z</dcterms:created>
  <dcterms:modified xsi:type="dcterms:W3CDTF">2013-09-02T19:12:44Z</dcterms:modified>
</cp:coreProperties>
</file>