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7" r:id="rId5"/>
    <p:sldId id="265" r:id="rId6"/>
    <p:sldId id="268" r:id="rId7"/>
    <p:sldId id="270" r:id="rId8"/>
    <p:sldId id="271" r:id="rId9"/>
    <p:sldId id="273" r:id="rId10"/>
    <p:sldId id="274" r:id="rId11"/>
    <p:sldId id="272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16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413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41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183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39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143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621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B79B-6CE6-4A1E-BE16-478407CFB5FA}" type="datetimeFigureOut">
              <a:rPr lang="de-AT" smtClean="0"/>
              <a:t>22.01.2014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Titel 1"/>
          <p:cNvSpPr txBox="1">
            <a:spLocks/>
          </p:cNvSpPr>
          <p:nvPr userDrawn="1"/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sp>
        <p:nvSpPr>
          <p:cNvPr id="12" name="Titelplatzhalter 11"/>
          <p:cNvSpPr>
            <a:spLocks noGrp="1"/>
          </p:cNvSpPr>
          <p:nvPr>
            <p:ph type="title"/>
          </p:nvPr>
        </p:nvSpPr>
        <p:spPr>
          <a:xfrm>
            <a:off x="457200" y="26065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Minimon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26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467544" y="260649"/>
            <a:ext cx="8208912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de-AT" dirty="0" err="1" smtClean="0">
                <a:solidFill>
                  <a:srgbClr val="FFFF00"/>
                </a:solidFill>
              </a:rPr>
              <a:t>Minimon</a:t>
            </a:r>
            <a:endParaRPr lang="de-AT" dirty="0">
              <a:solidFill>
                <a:srgbClr val="FFFF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467544" y="5877272"/>
            <a:ext cx="8208912" cy="576064"/>
          </a:xfrm>
          <a:solidFill>
            <a:schemeClr val="tx2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AT" dirty="0" err="1" smtClean="0">
                <a:solidFill>
                  <a:srgbClr val="FFFF00"/>
                </a:solidFill>
              </a:rPr>
              <a:t>Concept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overview</a:t>
            </a:r>
            <a:endParaRPr lang="de-AT" dirty="0">
              <a:solidFill>
                <a:srgbClr val="FFFF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04664"/>
            <a:ext cx="432048" cy="4320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526"/>
            <a:ext cx="432048" cy="432048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943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26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Kernels &amp; </a:t>
            </a:r>
            <a:r>
              <a:rPr lang="de-AT" dirty="0" err="1" smtClean="0"/>
              <a:t>features</a:t>
            </a:r>
            <a:endParaRPr lang="de-AT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526298"/>
              </p:ext>
            </p:extLst>
          </p:nvPr>
        </p:nvGraphicFramePr>
        <p:xfrm>
          <a:off x="539554" y="1431925"/>
          <a:ext cx="8064898" cy="3686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5395"/>
                <a:gridCol w="797846"/>
                <a:gridCol w="265949"/>
                <a:gridCol w="265949"/>
                <a:gridCol w="265949"/>
                <a:gridCol w="508627"/>
                <a:gridCol w="531897"/>
                <a:gridCol w="265949"/>
                <a:gridCol w="265949"/>
                <a:gridCol w="265949"/>
                <a:gridCol w="265949"/>
                <a:gridCol w="265949"/>
                <a:gridCol w="265949"/>
                <a:gridCol w="265949"/>
                <a:gridCol w="265949"/>
                <a:gridCol w="265949"/>
                <a:gridCol w="265949"/>
                <a:gridCol w="265949"/>
                <a:gridCol w="265949"/>
                <a:gridCol w="265949"/>
                <a:gridCol w="26594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 dirty="0" err="1">
                          <a:effectLst/>
                        </a:rPr>
                        <a:t>Minimon</a:t>
                      </a:r>
                      <a:r>
                        <a:rPr lang="de-AT" sz="1100" u="none" strike="noStrike" dirty="0">
                          <a:effectLst/>
                        </a:rPr>
                        <a:t> Kernels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v3.0.1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19175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 dirty="0">
                          <a:effectLst/>
                        </a:rPr>
                        <a:t>NAME</a:t>
                      </a:r>
                      <a:endParaRPr lang="de-A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FAMILY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KLINE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LOADERACK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AUTOBAUD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LOCATION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RELOCATABLE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WRITEWORD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WRITEBLOCK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READBLOCK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CALL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JMP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EINIT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SWRESET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GETCHECKSUM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TEST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READWORD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WRITESEQ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ASC02ASC1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SETPROTECTION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C16X_DEFAULT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C16X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00FA60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00FBE7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C16X_KLINE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C16X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00FA60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00FBE9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C16X_FULL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C16X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00FA60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00FC09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C16X_AUTOBAUD_FULL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C16X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00FA60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00FC49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XC16X_DEFAULT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XC16X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E00024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E001AB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XC16X_KLINE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XC16X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E00024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E001AD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XC16X_FULL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XC16X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E00024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E0026D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 dirty="0" err="1" smtClean="0">
                          <a:effectLst/>
                        </a:rPr>
                        <a:t>XC16X_AUTOBAUD_FULL</a:t>
                      </a:r>
                      <a:endParaRPr lang="de-A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XC16X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E00024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E002B5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XC2000_DEFAULT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XC2XXX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E001CD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XC2000_KLINE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XC2XXX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E001D1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XC2000_KLINE_STEPA11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XC2XXX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E0001D1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P11_U_LE_KLINE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u="none" strike="noStrike">
                          <a:effectLst/>
                        </a:rPr>
                        <a:t>XC2XXX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E0001E1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100" u="none" strike="noStrike">
                          <a:effectLst/>
                        </a:rPr>
                        <a:t>x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A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7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Other </a:t>
            </a:r>
            <a:r>
              <a:rPr lang="de-AT" dirty="0" err="1" smtClean="0"/>
              <a:t>configurations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3456383"/>
          </a:xfrm>
        </p:spPr>
        <p:txBody>
          <a:bodyPr>
            <a:normAutofit/>
          </a:bodyPr>
          <a:lstStyle/>
          <a:p>
            <a:r>
              <a:rPr lang="de-AT" dirty="0" smtClean="0"/>
              <a:t>Terminal: ASCII </a:t>
            </a:r>
            <a:r>
              <a:rPr lang="de-AT" dirty="0" err="1" smtClean="0"/>
              <a:t>or</a:t>
            </a:r>
            <a:r>
              <a:rPr lang="de-AT" dirty="0" smtClean="0"/>
              <a:t> HEX </a:t>
            </a:r>
            <a:r>
              <a:rPr lang="de-AT" dirty="0" err="1" smtClean="0"/>
              <a:t>mode</a:t>
            </a:r>
            <a:r>
              <a:rPr lang="de-AT" dirty="0" smtClean="0"/>
              <a:t> (</a:t>
            </a:r>
            <a:r>
              <a:rPr lang="de-AT" dirty="0" err="1" smtClean="0"/>
              <a:t>default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ASCII, but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HEX </a:t>
            </a:r>
            <a:r>
              <a:rPr lang="de-AT" dirty="0" err="1" smtClean="0"/>
              <a:t>mode</a:t>
            </a:r>
            <a:r>
              <a:rPr lang="de-AT" dirty="0" smtClean="0"/>
              <a:t> </a:t>
            </a:r>
            <a:r>
              <a:rPr lang="de-AT" dirty="0" err="1" smtClean="0"/>
              <a:t>could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helpful</a:t>
            </a:r>
            <a:r>
              <a:rPr lang="de-AT" dirty="0" smtClean="0"/>
              <a:t>)</a:t>
            </a:r>
          </a:p>
          <a:p>
            <a:r>
              <a:rPr lang="de-AT" dirty="0" smtClean="0"/>
              <a:t>Frontend: Set </a:t>
            </a:r>
            <a:r>
              <a:rPr lang="de-AT" dirty="0" err="1" smtClean="0"/>
              <a:t>colors</a:t>
            </a:r>
            <a:r>
              <a:rPr lang="de-AT" dirty="0" smtClean="0"/>
              <a:t>, </a:t>
            </a:r>
            <a:r>
              <a:rPr lang="de-AT" dirty="0" err="1" smtClean="0"/>
              <a:t>regular</a:t>
            </a:r>
            <a:r>
              <a:rPr lang="de-AT" dirty="0" smtClean="0"/>
              <a:t> SFR </a:t>
            </a:r>
            <a:r>
              <a:rPr lang="de-AT" dirty="0" err="1" smtClean="0"/>
              <a:t>refresh</a:t>
            </a:r>
            <a:r>
              <a:rPr lang="de-AT" dirty="0" smtClean="0"/>
              <a:t>, </a:t>
            </a:r>
            <a:r>
              <a:rPr lang="de-AT" dirty="0" err="1" smtClean="0"/>
              <a:t>enable</a:t>
            </a:r>
            <a:r>
              <a:rPr lang="de-AT" dirty="0" smtClean="0"/>
              <a:t> </a:t>
            </a:r>
            <a:r>
              <a:rPr lang="de-AT" dirty="0" err="1" smtClean="0"/>
              <a:t>logging</a:t>
            </a:r>
            <a:r>
              <a:rPr lang="de-AT" dirty="0" smtClean="0"/>
              <a:t>, blank </a:t>
            </a:r>
            <a:r>
              <a:rPr lang="de-AT" dirty="0" err="1" smtClean="0"/>
              <a:t>character</a:t>
            </a:r>
            <a:r>
              <a:rPr lang="de-AT" dirty="0"/>
              <a:t> </a:t>
            </a:r>
            <a:endParaRPr lang="de-AT" dirty="0" smtClean="0"/>
          </a:p>
          <a:p>
            <a:pPr marL="0" indent="0">
              <a:buNone/>
            </a:pPr>
            <a:r>
              <a:rPr lang="de-AT" dirty="0"/>
              <a:t>	</a:t>
            </a:r>
            <a:r>
              <a:rPr lang="de-AT" dirty="0" err="1" smtClean="0"/>
              <a:t>and</a:t>
            </a:r>
            <a:r>
              <a:rPr lang="de-AT" dirty="0" smtClean="0"/>
              <a:t>: </a:t>
            </a:r>
            <a:r>
              <a:rPr lang="de-AT" dirty="0" err="1" smtClean="0"/>
              <a:t>windows</a:t>
            </a:r>
            <a:r>
              <a:rPr lang="de-AT" dirty="0" smtClean="0"/>
              <a:t> </a:t>
            </a:r>
            <a:r>
              <a:rPr lang="de-AT" dirty="0" err="1" smtClean="0"/>
              <a:t>scale</a:t>
            </a:r>
            <a:endParaRPr lang="de-AT" dirty="0" smtClean="0"/>
          </a:p>
          <a:p>
            <a:pPr marL="457200" lvl="1" indent="0">
              <a:buNone/>
            </a:pPr>
            <a:endParaRPr lang="de-AT" dirty="0"/>
          </a:p>
          <a:p>
            <a:endParaRPr lang="de-AT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24944"/>
            <a:ext cx="214312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558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Minimon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Tiny</a:t>
            </a:r>
            <a:r>
              <a:rPr lang="de-AT" dirty="0" smtClean="0"/>
              <a:t> </a:t>
            </a:r>
            <a:r>
              <a:rPr lang="de-AT" dirty="0" err="1" smtClean="0"/>
              <a:t>monitor</a:t>
            </a:r>
            <a:r>
              <a:rPr lang="de-AT" dirty="0" smtClean="0"/>
              <a:t> </a:t>
            </a:r>
            <a:r>
              <a:rPr lang="de-AT" dirty="0" err="1" smtClean="0"/>
              <a:t>program</a:t>
            </a:r>
            <a:r>
              <a:rPr lang="de-AT" dirty="0" smtClean="0"/>
              <a:t> </a:t>
            </a:r>
            <a:r>
              <a:rPr lang="de-AT" dirty="0" err="1" smtClean="0"/>
              <a:t>started</a:t>
            </a:r>
            <a:r>
              <a:rPr lang="de-AT" dirty="0" smtClean="0"/>
              <a:t> via Bootstrap</a:t>
            </a:r>
          </a:p>
          <a:p>
            <a:r>
              <a:rPr lang="de-AT" dirty="0" smtClean="0"/>
              <a:t>Rich </a:t>
            </a:r>
            <a:r>
              <a:rPr lang="de-AT" dirty="0" err="1" smtClean="0"/>
              <a:t>client</a:t>
            </a:r>
            <a:r>
              <a:rPr lang="de-AT" dirty="0" smtClean="0"/>
              <a:t> Windows </a:t>
            </a:r>
            <a:r>
              <a:rPr lang="de-AT" dirty="0" err="1" smtClean="0"/>
              <a:t>application</a:t>
            </a:r>
            <a:r>
              <a:rPr lang="de-AT" dirty="0" smtClean="0"/>
              <a:t> („Frontend“)</a:t>
            </a:r>
            <a:endParaRPr lang="de-AT" dirty="0"/>
          </a:p>
          <a:p>
            <a:r>
              <a:rPr lang="de-AT" dirty="0" smtClean="0"/>
              <a:t>Key </a:t>
            </a:r>
            <a:r>
              <a:rPr lang="de-AT" dirty="0" err="1" smtClean="0"/>
              <a:t>features</a:t>
            </a:r>
            <a:endParaRPr lang="de-AT" dirty="0" smtClean="0"/>
          </a:p>
          <a:p>
            <a:pPr lvl="1"/>
            <a:r>
              <a:rPr lang="de-AT" dirty="0" smtClean="0"/>
              <a:t>Hex Editor</a:t>
            </a:r>
          </a:p>
          <a:p>
            <a:pPr lvl="1"/>
            <a:r>
              <a:rPr lang="de-AT" dirty="0" smtClean="0"/>
              <a:t>Memory </a:t>
            </a:r>
            <a:r>
              <a:rPr lang="de-AT" dirty="0" err="1" smtClean="0"/>
              <a:t>transfer</a:t>
            </a:r>
            <a:endParaRPr lang="de-AT" dirty="0" smtClean="0"/>
          </a:p>
          <a:p>
            <a:pPr lvl="1"/>
            <a:r>
              <a:rPr lang="de-AT" dirty="0" smtClean="0"/>
              <a:t>Flash </a:t>
            </a:r>
            <a:r>
              <a:rPr lang="de-AT" dirty="0" err="1" smtClean="0"/>
              <a:t>operations</a:t>
            </a:r>
            <a:endParaRPr lang="de-AT" dirty="0" smtClean="0"/>
          </a:p>
          <a:p>
            <a:pPr lvl="1"/>
            <a:r>
              <a:rPr lang="de-AT" dirty="0" smtClean="0"/>
              <a:t>Load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start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endParaRPr lang="de-AT" dirty="0" smtClean="0"/>
          </a:p>
          <a:p>
            <a:pPr lvl="1"/>
            <a:r>
              <a:rPr lang="de-AT" dirty="0" smtClean="0"/>
              <a:t>SFR </a:t>
            </a:r>
            <a:r>
              <a:rPr lang="de-AT" dirty="0" err="1" smtClean="0"/>
              <a:t>viewing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editing</a:t>
            </a:r>
            <a:endParaRPr lang="de-AT" dirty="0" smtClean="0"/>
          </a:p>
          <a:p>
            <a:pPr lvl="1"/>
            <a:r>
              <a:rPr lang="de-AT" dirty="0" smtClean="0"/>
              <a:t>Scripting</a:t>
            </a:r>
            <a:endParaRPr lang="de-AT" dirty="0"/>
          </a:p>
          <a:p>
            <a:endParaRPr lang="de-AT" dirty="0"/>
          </a:p>
          <a:p>
            <a:pPr marL="457200" lvl="1" indent="0">
              <a:buNone/>
            </a:pPr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285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Frontend </a:t>
            </a:r>
            <a:r>
              <a:rPr lang="de-AT" dirty="0" err="1" smtClean="0"/>
              <a:t>overview</a:t>
            </a:r>
            <a:endParaRPr lang="de-A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359" y="1844824"/>
            <a:ext cx="59943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mit Pfeil 8"/>
          <p:cNvCxnSpPr/>
          <p:nvPr/>
        </p:nvCxnSpPr>
        <p:spPr>
          <a:xfrm flipH="1">
            <a:off x="3113463" y="1700808"/>
            <a:ext cx="482753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7073903" y="1628800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2886413" y="1268760"/>
            <a:ext cx="1829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Memory </a:t>
            </a:r>
            <a:r>
              <a:rPr lang="de-AT" dirty="0" err="1" smtClean="0"/>
              <a:t>Window</a:t>
            </a:r>
            <a:endParaRPr lang="de-AT" dirty="0"/>
          </a:p>
        </p:txBody>
      </p:sp>
      <p:sp>
        <p:nvSpPr>
          <p:cNvPr id="13" name="Textfeld 12"/>
          <p:cNvSpPr txBox="1"/>
          <p:nvPr/>
        </p:nvSpPr>
        <p:spPr>
          <a:xfrm>
            <a:off x="6300192" y="1268760"/>
            <a:ext cx="136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SFR </a:t>
            </a:r>
            <a:r>
              <a:rPr lang="de-AT" dirty="0" err="1" smtClean="0"/>
              <a:t>Window</a:t>
            </a:r>
            <a:endParaRPr lang="de-AT" dirty="0"/>
          </a:p>
        </p:txBody>
      </p:sp>
      <p:sp>
        <p:nvSpPr>
          <p:cNvPr id="14" name="Textfeld 13"/>
          <p:cNvSpPr txBox="1"/>
          <p:nvPr/>
        </p:nvSpPr>
        <p:spPr>
          <a:xfrm>
            <a:off x="2123728" y="6372036"/>
            <a:ext cx="2501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Terminal/Status </a:t>
            </a:r>
            <a:r>
              <a:rPr lang="de-AT" dirty="0" err="1" smtClean="0"/>
              <a:t>Window</a:t>
            </a:r>
            <a:endParaRPr lang="de-AT" dirty="0"/>
          </a:p>
        </p:txBody>
      </p:sp>
      <p:sp>
        <p:nvSpPr>
          <p:cNvPr id="15" name="Textfeld 14"/>
          <p:cNvSpPr txBox="1"/>
          <p:nvPr/>
        </p:nvSpPr>
        <p:spPr>
          <a:xfrm>
            <a:off x="5849767" y="6381328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Command </a:t>
            </a:r>
            <a:r>
              <a:rPr lang="de-AT" dirty="0" err="1" smtClean="0"/>
              <a:t>line</a:t>
            </a:r>
            <a:endParaRPr lang="de-AT" dirty="0"/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2681415" y="5229200"/>
            <a:ext cx="14401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H="1" flipV="1">
            <a:off x="3596216" y="5841268"/>
            <a:ext cx="2397567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467544" y="1628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Menu</a:t>
            </a:r>
            <a:endParaRPr lang="de-AT" dirty="0"/>
          </a:p>
        </p:txBody>
      </p:sp>
      <p:sp>
        <p:nvSpPr>
          <p:cNvPr id="22" name="Textfeld 21"/>
          <p:cNvSpPr txBox="1"/>
          <p:nvPr/>
        </p:nvSpPr>
        <p:spPr>
          <a:xfrm>
            <a:off x="611560" y="2492896"/>
            <a:ext cx="88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Toolbar</a:t>
            </a:r>
            <a:endParaRPr lang="de-AT" dirty="0"/>
          </a:p>
        </p:txBody>
      </p:sp>
      <p:cxnSp>
        <p:nvCxnSpPr>
          <p:cNvPr id="25" name="Gerade Verbindung mit Pfeil 24"/>
          <p:cNvCxnSpPr>
            <a:stCxn id="21" idx="3"/>
          </p:cNvCxnSpPr>
          <p:nvPr/>
        </p:nvCxnSpPr>
        <p:spPr>
          <a:xfrm>
            <a:off x="1208452" y="1813466"/>
            <a:ext cx="968907" cy="319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22" idx="3"/>
          </p:cNvCxnSpPr>
          <p:nvPr/>
        </p:nvCxnSpPr>
        <p:spPr>
          <a:xfrm flipV="1">
            <a:off x="1497059" y="2384884"/>
            <a:ext cx="770685" cy="292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86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err="1" smtClean="0"/>
              <a:t>Minimon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Memory </a:t>
            </a:r>
            <a:r>
              <a:rPr lang="de-AT" dirty="0" err="1" smtClean="0"/>
              <a:t>window</a:t>
            </a:r>
            <a:r>
              <a:rPr lang="de-AT" dirty="0" smtClean="0"/>
              <a:t>: </a:t>
            </a:r>
            <a:r>
              <a:rPr lang="de-AT" dirty="0" err="1" smtClean="0"/>
              <a:t>view</a:t>
            </a:r>
            <a:r>
              <a:rPr lang="de-AT" dirty="0" smtClean="0"/>
              <a:t>, </a:t>
            </a:r>
            <a:r>
              <a:rPr lang="de-AT" dirty="0" err="1" smtClean="0"/>
              <a:t>edit</a:t>
            </a:r>
            <a:r>
              <a:rPr lang="de-AT" dirty="0" smtClean="0"/>
              <a:t>, </a:t>
            </a:r>
            <a:r>
              <a:rPr lang="de-AT" dirty="0" err="1" smtClean="0"/>
              <a:t>exchange</a:t>
            </a:r>
            <a:r>
              <a:rPr lang="de-AT" dirty="0" smtClean="0"/>
              <a:t> (</a:t>
            </a:r>
            <a:r>
              <a:rPr lang="de-AT" dirty="0" err="1" smtClean="0"/>
              <a:t>download</a:t>
            </a:r>
            <a:r>
              <a:rPr lang="de-AT" dirty="0" smtClean="0"/>
              <a:t>, </a:t>
            </a:r>
            <a:r>
              <a:rPr lang="de-AT" dirty="0" err="1" smtClean="0"/>
              <a:t>upload</a:t>
            </a:r>
            <a:r>
              <a:rPr lang="de-AT" dirty="0" smtClean="0"/>
              <a:t>, </a:t>
            </a:r>
            <a:r>
              <a:rPr lang="de-AT" dirty="0" err="1" smtClean="0"/>
              <a:t>compare</a:t>
            </a:r>
            <a:r>
              <a:rPr lang="de-AT" dirty="0" smtClean="0"/>
              <a:t>, </a:t>
            </a:r>
            <a:r>
              <a:rPr lang="de-AT" dirty="0" err="1" smtClean="0"/>
              <a:t>flash</a:t>
            </a:r>
            <a:r>
              <a:rPr lang="de-AT" dirty="0" smtClean="0"/>
              <a:t>)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</a:p>
          <a:p>
            <a:r>
              <a:rPr lang="de-AT" dirty="0" smtClean="0"/>
              <a:t>SFR </a:t>
            </a:r>
            <a:r>
              <a:rPr lang="de-AT" dirty="0" err="1" smtClean="0"/>
              <a:t>window</a:t>
            </a:r>
            <a:r>
              <a:rPr lang="de-AT" dirty="0" smtClean="0"/>
              <a:t>: </a:t>
            </a:r>
            <a:r>
              <a:rPr lang="de-AT" dirty="0" err="1" smtClean="0"/>
              <a:t>add</a:t>
            </a:r>
            <a:r>
              <a:rPr lang="de-AT" dirty="0" smtClean="0"/>
              <a:t>/</a:t>
            </a:r>
            <a:r>
              <a:rPr lang="de-AT" dirty="0" err="1" smtClean="0"/>
              <a:t>remove</a:t>
            </a:r>
            <a:r>
              <a:rPr lang="de-AT" dirty="0" smtClean="0"/>
              <a:t> </a:t>
            </a:r>
            <a:r>
              <a:rPr lang="de-AT" dirty="0" err="1" smtClean="0"/>
              <a:t>SFRs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watching</a:t>
            </a:r>
            <a:r>
              <a:rPr lang="de-AT" dirty="0" smtClean="0"/>
              <a:t>, </a:t>
            </a:r>
            <a:r>
              <a:rPr lang="de-AT" dirty="0" err="1" smtClean="0"/>
              <a:t>edit</a:t>
            </a:r>
            <a:r>
              <a:rPr lang="de-AT" dirty="0" smtClean="0"/>
              <a:t> </a:t>
            </a:r>
            <a:r>
              <a:rPr lang="de-AT" dirty="0" err="1" smtClean="0"/>
              <a:t>values</a:t>
            </a:r>
            <a:r>
              <a:rPr lang="de-AT" dirty="0" smtClean="0"/>
              <a:t>, </a:t>
            </a:r>
            <a:r>
              <a:rPr lang="de-AT" dirty="0" err="1" smtClean="0"/>
              <a:t>group</a:t>
            </a:r>
            <a:r>
              <a:rPr lang="de-AT" dirty="0" smtClean="0"/>
              <a:t> in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8 </a:t>
            </a:r>
            <a:r>
              <a:rPr lang="de-AT" dirty="0" err="1" smtClean="0"/>
              <a:t>tabs</a:t>
            </a:r>
            <a:endParaRPr lang="de-AT" dirty="0" smtClean="0"/>
          </a:p>
          <a:p>
            <a:r>
              <a:rPr lang="de-AT" dirty="0" smtClean="0"/>
              <a:t>Terminal/Status </a:t>
            </a:r>
            <a:r>
              <a:rPr lang="de-AT" dirty="0" err="1" smtClean="0"/>
              <a:t>window</a:t>
            </a:r>
            <a:r>
              <a:rPr lang="de-AT" dirty="0" smtClean="0"/>
              <a:t>: </a:t>
            </a:r>
            <a:r>
              <a:rPr lang="de-AT" dirty="0" smtClean="0"/>
              <a:t>log </a:t>
            </a:r>
            <a:r>
              <a:rPr lang="de-AT" dirty="0" err="1" smtClean="0"/>
              <a:t>output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called</a:t>
            </a:r>
            <a:r>
              <a:rPr lang="de-AT" dirty="0" smtClean="0"/>
              <a:t> </a:t>
            </a:r>
            <a:r>
              <a:rPr lang="de-AT" dirty="0" err="1" smtClean="0"/>
              <a:t>operations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results</a:t>
            </a:r>
            <a:endParaRPr lang="de-AT" dirty="0" smtClean="0"/>
          </a:p>
          <a:p>
            <a:r>
              <a:rPr lang="de-AT" dirty="0" smtClean="0"/>
              <a:t>Command </a:t>
            </a:r>
            <a:r>
              <a:rPr lang="de-AT" dirty="0" err="1" smtClean="0"/>
              <a:t>line</a:t>
            </a:r>
            <a:r>
              <a:rPr lang="de-AT" dirty="0" smtClean="0"/>
              <a:t>: </a:t>
            </a:r>
            <a:r>
              <a:rPr lang="de-AT" dirty="0" err="1" smtClean="0"/>
              <a:t>enter</a:t>
            </a:r>
            <a:r>
              <a:rPr lang="de-AT" dirty="0" smtClean="0"/>
              <a:t> </a:t>
            </a:r>
            <a:r>
              <a:rPr lang="de-AT" dirty="0" err="1" smtClean="0"/>
              <a:t>shell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endParaRPr lang="de-AT" dirty="0" smtClean="0"/>
          </a:p>
          <a:p>
            <a:endParaRPr lang="de-AT" dirty="0"/>
          </a:p>
          <a:p>
            <a:pPr marL="457200" lvl="1" indent="0">
              <a:buNone/>
            </a:pPr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322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Memory </a:t>
            </a:r>
            <a:r>
              <a:rPr lang="de-AT" dirty="0" err="1" smtClean="0"/>
              <a:t>Window</a:t>
            </a:r>
            <a:endParaRPr lang="de-A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18" y="1268760"/>
            <a:ext cx="8129097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15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Target </a:t>
            </a:r>
            <a:r>
              <a:rPr lang="de-AT" dirty="0" err="1" smtClean="0"/>
              <a:t>configuration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77500" lnSpcReduction="20000"/>
          </a:bodyPr>
          <a:lstStyle/>
          <a:p>
            <a:r>
              <a:rPr lang="de-AT" dirty="0" err="1" smtClean="0"/>
              <a:t>Supported</a:t>
            </a:r>
            <a:r>
              <a:rPr lang="de-AT" dirty="0" smtClean="0"/>
              <a:t> </a:t>
            </a:r>
            <a:r>
              <a:rPr lang="de-AT" dirty="0" err="1"/>
              <a:t>f</a:t>
            </a:r>
            <a:r>
              <a:rPr lang="de-AT" dirty="0" err="1" smtClean="0"/>
              <a:t>amilies</a:t>
            </a:r>
            <a:r>
              <a:rPr lang="de-AT" dirty="0" smtClean="0"/>
              <a:t>: </a:t>
            </a:r>
            <a:r>
              <a:rPr lang="de-AT" dirty="0" err="1" smtClean="0"/>
              <a:t>C16x</a:t>
            </a:r>
            <a:r>
              <a:rPr lang="de-AT" dirty="0" smtClean="0"/>
              <a:t>, </a:t>
            </a:r>
            <a:r>
              <a:rPr lang="de-AT" dirty="0" err="1" smtClean="0"/>
              <a:t>XC16x</a:t>
            </a:r>
            <a:r>
              <a:rPr lang="de-AT" dirty="0" smtClean="0"/>
              <a:t>, </a:t>
            </a:r>
            <a:r>
              <a:rPr lang="de-AT" dirty="0" err="1" smtClean="0"/>
              <a:t>XC2xxx</a:t>
            </a:r>
            <a:endParaRPr lang="de-AT" dirty="0" smtClean="0"/>
          </a:p>
          <a:p>
            <a:r>
              <a:rPr lang="de-AT" dirty="0" err="1" smtClean="0"/>
              <a:t>Currently</a:t>
            </a:r>
            <a:r>
              <a:rPr lang="de-AT" dirty="0" smtClean="0"/>
              <a:t> 44 </a:t>
            </a:r>
            <a:r>
              <a:rPr lang="de-AT" dirty="0" err="1" smtClean="0"/>
              <a:t>supported</a:t>
            </a:r>
            <a:r>
              <a:rPr lang="de-AT" dirty="0" smtClean="0"/>
              <a:t> </a:t>
            </a:r>
            <a:r>
              <a:rPr lang="de-AT" dirty="0" err="1" smtClean="0"/>
              <a:t>microcontroller</a:t>
            </a:r>
            <a:r>
              <a:rPr lang="de-AT" dirty="0" smtClean="0"/>
              <a:t> </a:t>
            </a:r>
            <a:r>
              <a:rPr lang="de-AT" dirty="0" err="1" smtClean="0"/>
              <a:t>types</a:t>
            </a:r>
            <a:endParaRPr lang="de-AT" dirty="0" smtClean="0"/>
          </a:p>
          <a:p>
            <a:r>
              <a:rPr lang="de-AT" dirty="0" err="1" smtClean="0"/>
              <a:t>Differences</a:t>
            </a:r>
            <a:r>
              <a:rPr lang="de-AT" dirty="0" smtClean="0"/>
              <a:t> in</a:t>
            </a:r>
          </a:p>
          <a:p>
            <a:pPr lvl="1"/>
            <a:r>
              <a:rPr lang="de-AT" dirty="0" smtClean="0"/>
              <a:t>Kernel (per </a:t>
            </a:r>
            <a:r>
              <a:rPr lang="de-AT" dirty="0" err="1" smtClean="0"/>
              <a:t>family</a:t>
            </a:r>
            <a:r>
              <a:rPr lang="de-AT" dirty="0" smtClean="0"/>
              <a:t>, but also </a:t>
            </a:r>
            <a:r>
              <a:rPr lang="de-AT" dirty="0" err="1" smtClean="0"/>
              <a:t>special</a:t>
            </a:r>
            <a:r>
              <a:rPr lang="de-AT" dirty="0" smtClean="0"/>
              <a:t> </a:t>
            </a:r>
            <a:r>
              <a:rPr lang="de-AT" dirty="0" err="1" smtClean="0"/>
              <a:t>full</a:t>
            </a:r>
            <a:r>
              <a:rPr lang="de-AT" dirty="0" smtClean="0"/>
              <a:t> </a:t>
            </a:r>
            <a:r>
              <a:rPr lang="de-AT" dirty="0" err="1" smtClean="0"/>
              <a:t>featured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k-</a:t>
            </a:r>
            <a:r>
              <a:rPr lang="de-AT" dirty="0" err="1" smtClean="0"/>
              <a:t>line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Memory </a:t>
            </a:r>
            <a:r>
              <a:rPr lang="de-AT" dirty="0" err="1" smtClean="0"/>
              <a:t>definition</a:t>
            </a:r>
            <a:r>
              <a:rPr lang="de-AT" dirty="0" smtClean="0"/>
              <a:t>: </a:t>
            </a:r>
            <a:r>
              <a:rPr lang="de-AT" dirty="0" err="1" smtClean="0"/>
              <a:t>internal</a:t>
            </a:r>
            <a:r>
              <a:rPr lang="de-AT" dirty="0" smtClean="0"/>
              <a:t> RAM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flash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endParaRPr lang="de-AT" dirty="0" smtClean="0"/>
          </a:p>
          <a:p>
            <a:pPr lvl="1"/>
            <a:r>
              <a:rPr lang="de-AT" dirty="0" smtClean="0"/>
              <a:t>SFR </a:t>
            </a:r>
            <a:r>
              <a:rPr lang="de-AT" dirty="0" err="1" smtClean="0"/>
              <a:t>definition</a:t>
            </a:r>
            <a:endParaRPr lang="de-AT" dirty="0"/>
          </a:p>
          <a:p>
            <a:r>
              <a:rPr lang="de-AT" dirty="0" smtClean="0"/>
              <a:t>Target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configured</a:t>
            </a:r>
            <a:r>
              <a:rPr lang="de-AT" dirty="0"/>
              <a:t> </a:t>
            </a:r>
            <a:r>
              <a:rPr lang="de-AT" dirty="0" err="1" smtClean="0"/>
              <a:t>related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endParaRPr lang="de-AT" dirty="0" smtClean="0"/>
          </a:p>
          <a:p>
            <a:pPr lvl="1"/>
            <a:r>
              <a:rPr lang="de-AT" dirty="0" err="1" smtClean="0"/>
              <a:t>Microcontroller</a:t>
            </a:r>
            <a:r>
              <a:rPr lang="de-AT" dirty="0" smtClean="0"/>
              <a:t> type (</a:t>
            </a:r>
            <a:r>
              <a:rPr lang="de-AT" dirty="0" err="1" smtClean="0"/>
              <a:t>selects</a:t>
            </a:r>
            <a:r>
              <a:rPr lang="de-AT" dirty="0" smtClean="0"/>
              <a:t> </a:t>
            </a:r>
            <a:r>
              <a:rPr lang="de-AT" dirty="0" err="1" smtClean="0"/>
              <a:t>kernel</a:t>
            </a:r>
            <a:r>
              <a:rPr lang="de-AT" dirty="0" smtClean="0"/>
              <a:t>,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SFR </a:t>
            </a:r>
            <a:r>
              <a:rPr lang="de-AT" dirty="0" err="1" smtClean="0"/>
              <a:t>definitions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Clock</a:t>
            </a:r>
            <a:r>
              <a:rPr lang="de-AT" dirty="0" smtClean="0"/>
              <a:t> rate (</a:t>
            </a:r>
            <a:r>
              <a:rPr lang="de-AT" dirty="0" err="1" smtClean="0"/>
              <a:t>important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baud</a:t>
            </a:r>
            <a:r>
              <a:rPr lang="de-AT" dirty="0" smtClean="0"/>
              <a:t> rate </a:t>
            </a:r>
            <a:r>
              <a:rPr lang="de-AT" dirty="0" err="1" smtClean="0"/>
              <a:t>changes</a:t>
            </a:r>
            <a:r>
              <a:rPr lang="de-AT" dirty="0" smtClean="0"/>
              <a:t> </a:t>
            </a:r>
            <a:r>
              <a:rPr lang="de-AT" dirty="0" err="1" smtClean="0"/>
              <a:t>during</a:t>
            </a:r>
            <a:r>
              <a:rPr lang="de-AT" dirty="0" smtClean="0"/>
              <a:t> </a:t>
            </a:r>
            <a:r>
              <a:rPr lang="de-AT" dirty="0" err="1" smtClean="0"/>
              <a:t>established</a:t>
            </a:r>
            <a:r>
              <a:rPr lang="de-AT" dirty="0" smtClean="0"/>
              <a:t> </a:t>
            </a:r>
            <a:r>
              <a:rPr lang="de-AT" dirty="0" err="1" smtClean="0"/>
              <a:t>communication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SFR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generic</a:t>
            </a:r>
            <a:r>
              <a:rPr lang="de-AT" dirty="0" smtClean="0"/>
              <a:t> </a:t>
            </a:r>
            <a:r>
              <a:rPr lang="de-AT" dirty="0" err="1" smtClean="0"/>
              <a:t>registers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initialize</a:t>
            </a:r>
            <a:r>
              <a:rPr lang="de-AT" dirty="0" smtClean="0"/>
              <a:t> </a:t>
            </a:r>
          </a:p>
          <a:p>
            <a:pPr lvl="1"/>
            <a:r>
              <a:rPr lang="de-AT" dirty="0" smtClean="0"/>
              <a:t>Additional (</a:t>
            </a:r>
            <a:r>
              <a:rPr lang="de-AT" dirty="0" err="1" smtClean="0"/>
              <a:t>external</a:t>
            </a:r>
            <a:r>
              <a:rPr lang="de-AT" dirty="0" smtClean="0"/>
              <a:t>)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 smtClean="0"/>
              <a:t>sections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configure</a:t>
            </a:r>
            <a:endParaRPr lang="de-AT" dirty="0" smtClean="0"/>
          </a:p>
          <a:p>
            <a:pPr lvl="2"/>
            <a:r>
              <a:rPr lang="de-AT" dirty="0" err="1" smtClean="0"/>
              <a:t>Selection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/>
              <a:t> </a:t>
            </a:r>
            <a:r>
              <a:rPr lang="de-AT" dirty="0" err="1" smtClean="0"/>
              <a:t>flash</a:t>
            </a:r>
            <a:r>
              <a:rPr lang="de-AT" dirty="0" smtClean="0"/>
              <a:t> </a:t>
            </a:r>
            <a:r>
              <a:rPr lang="de-AT" dirty="0" err="1" smtClean="0"/>
              <a:t>drivers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external</a:t>
            </a:r>
            <a:r>
              <a:rPr lang="de-AT" dirty="0" smtClean="0"/>
              <a:t> </a:t>
            </a:r>
            <a:r>
              <a:rPr lang="de-AT" dirty="0" err="1" smtClean="0"/>
              <a:t>flashes</a:t>
            </a:r>
            <a:endParaRPr lang="de-AT" dirty="0"/>
          </a:p>
          <a:p>
            <a:pPr lvl="1"/>
            <a:r>
              <a:rPr lang="de-AT" dirty="0" smtClean="0"/>
              <a:t>Calling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EINIT</a:t>
            </a:r>
            <a:r>
              <a:rPr lang="de-AT" dirty="0" smtClean="0"/>
              <a:t> after </a:t>
            </a:r>
            <a:r>
              <a:rPr lang="de-AT" dirty="0" err="1" smtClean="0"/>
              <a:t>boot</a:t>
            </a:r>
            <a:endParaRPr lang="de-AT" dirty="0" smtClean="0"/>
          </a:p>
          <a:p>
            <a:endParaRPr lang="de-AT" dirty="0"/>
          </a:p>
          <a:p>
            <a:pPr marL="457200" lvl="1" indent="0">
              <a:buNone/>
            </a:pPr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4740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Target </a:t>
            </a:r>
            <a:r>
              <a:rPr lang="de-AT" dirty="0" err="1" smtClean="0"/>
              <a:t>configuration</a:t>
            </a:r>
            <a:endParaRPr lang="de-A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6115050" cy="454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9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Interface </a:t>
            </a:r>
            <a:r>
              <a:rPr lang="de-AT" dirty="0" err="1" smtClean="0"/>
              <a:t>configuration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3240359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Frontend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kernel</a:t>
            </a:r>
            <a:r>
              <a:rPr lang="de-AT" dirty="0" smtClean="0"/>
              <a:t> </a:t>
            </a:r>
            <a:r>
              <a:rPr lang="de-AT" dirty="0" err="1" smtClean="0"/>
              <a:t>communicate</a:t>
            </a:r>
            <a:r>
              <a:rPr lang="de-AT" dirty="0" smtClean="0"/>
              <a:t> via </a:t>
            </a:r>
            <a:r>
              <a:rPr lang="de-AT" dirty="0" err="1" smtClean="0"/>
              <a:t>RS232</a:t>
            </a:r>
            <a:endParaRPr lang="de-AT" dirty="0" smtClean="0"/>
          </a:p>
          <a:p>
            <a:r>
              <a:rPr lang="de-AT" dirty="0" err="1" smtClean="0"/>
              <a:t>Restricted</a:t>
            </a:r>
            <a:r>
              <a:rPr lang="de-AT" dirty="0" smtClean="0"/>
              <a:t> </a:t>
            </a:r>
            <a:r>
              <a:rPr lang="de-AT" dirty="0" err="1" smtClean="0"/>
              <a:t>baud</a:t>
            </a:r>
            <a:r>
              <a:rPr lang="de-AT" dirty="0" smtClean="0"/>
              <a:t> </a:t>
            </a:r>
            <a:r>
              <a:rPr lang="de-AT" dirty="0" err="1" smtClean="0"/>
              <a:t>rates</a:t>
            </a:r>
            <a:r>
              <a:rPr lang="de-AT" dirty="0" smtClean="0"/>
              <a:t> </a:t>
            </a:r>
            <a:r>
              <a:rPr lang="de-AT" dirty="0" err="1" smtClean="0"/>
              <a:t>during</a:t>
            </a:r>
            <a:r>
              <a:rPr lang="de-AT" dirty="0" smtClean="0"/>
              <a:t> </a:t>
            </a:r>
            <a:r>
              <a:rPr lang="de-AT" dirty="0" err="1" smtClean="0"/>
              <a:t>boot</a:t>
            </a:r>
            <a:r>
              <a:rPr lang="de-AT" dirty="0" smtClean="0"/>
              <a:t> (</a:t>
            </a:r>
            <a:r>
              <a:rPr lang="de-AT" dirty="0" err="1" smtClean="0"/>
              <a:t>depending</a:t>
            </a:r>
            <a:r>
              <a:rPr lang="de-AT" dirty="0" smtClean="0"/>
              <a:t> on mc type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clock</a:t>
            </a:r>
            <a:r>
              <a:rPr lang="de-AT" dirty="0" smtClean="0"/>
              <a:t> rate) </a:t>
            </a:r>
            <a:r>
              <a:rPr lang="de-AT" dirty="0" err="1" smtClean="0"/>
              <a:t>from</a:t>
            </a:r>
            <a:r>
              <a:rPr lang="de-AT" dirty="0" smtClean="0"/>
              <a:t> 1200 </a:t>
            </a:r>
            <a:r>
              <a:rPr lang="de-AT" dirty="0" err="1" smtClean="0"/>
              <a:t>baud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38400 </a:t>
            </a:r>
            <a:r>
              <a:rPr lang="de-AT" dirty="0" err="1" smtClean="0"/>
              <a:t>baud</a:t>
            </a:r>
            <a:endParaRPr lang="de-AT" dirty="0" smtClean="0"/>
          </a:p>
          <a:p>
            <a:r>
              <a:rPr lang="de-AT" dirty="0" smtClean="0"/>
              <a:t>Baudrate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changed</a:t>
            </a:r>
            <a:r>
              <a:rPr lang="de-AT" dirty="0" smtClean="0"/>
              <a:t> </a:t>
            </a:r>
            <a:r>
              <a:rPr lang="de-AT" dirty="0" err="1" smtClean="0"/>
              <a:t>later</a:t>
            </a:r>
            <a:r>
              <a:rPr lang="de-AT" dirty="0" smtClean="0"/>
              <a:t> on</a:t>
            </a:r>
          </a:p>
          <a:p>
            <a:r>
              <a:rPr lang="de-AT" dirty="0" smtClean="0"/>
              <a:t>Support </a:t>
            </a:r>
            <a:r>
              <a:rPr lang="de-AT" dirty="0" err="1" smtClean="0"/>
              <a:t>of</a:t>
            </a:r>
            <a:r>
              <a:rPr lang="de-AT" dirty="0" smtClean="0"/>
              <a:t> COM1-</a:t>
            </a:r>
            <a:r>
              <a:rPr lang="de-AT" dirty="0" err="1" smtClean="0"/>
              <a:t>COM16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default</a:t>
            </a:r>
            <a:r>
              <a:rPr lang="de-AT" dirty="0" smtClean="0"/>
              <a:t> Microsoft </a:t>
            </a:r>
            <a:r>
              <a:rPr lang="de-AT" dirty="0" err="1" smtClean="0"/>
              <a:t>MSCOMM32.OCX</a:t>
            </a:r>
            <a:endParaRPr lang="de-AT" dirty="0" smtClean="0"/>
          </a:p>
          <a:p>
            <a:r>
              <a:rPr lang="de-AT" dirty="0" smtClean="0"/>
              <a:t>Support </a:t>
            </a:r>
            <a:r>
              <a:rPr lang="de-AT" dirty="0" err="1" smtClean="0"/>
              <a:t>of</a:t>
            </a:r>
            <a:r>
              <a:rPr lang="de-AT" dirty="0" smtClean="0"/>
              <a:t> COM1-</a:t>
            </a:r>
            <a:r>
              <a:rPr lang="de-AT" dirty="0" err="1" smtClean="0"/>
              <a:t>COM256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patched</a:t>
            </a:r>
            <a:r>
              <a:rPr lang="de-AT" dirty="0" smtClean="0"/>
              <a:t> </a:t>
            </a:r>
            <a:r>
              <a:rPr lang="de-AT" dirty="0" err="1" smtClean="0"/>
              <a:t>OCX</a:t>
            </a:r>
            <a:endParaRPr lang="de-AT" dirty="0" smtClean="0"/>
          </a:p>
          <a:p>
            <a:r>
              <a:rPr lang="de-AT" dirty="0" smtClean="0"/>
              <a:t>Support </a:t>
            </a:r>
            <a:r>
              <a:rPr lang="de-AT" dirty="0" err="1" smtClean="0"/>
              <a:t>of</a:t>
            </a:r>
            <a:r>
              <a:rPr lang="de-AT" dirty="0" smtClean="0"/>
              <a:t> KLINE (-&gt; </a:t>
            </a:r>
            <a:r>
              <a:rPr lang="de-AT" dirty="0" err="1" smtClean="0"/>
              <a:t>requires</a:t>
            </a:r>
            <a:r>
              <a:rPr lang="de-AT" dirty="0" smtClean="0"/>
              <a:t> proper Kernel)</a:t>
            </a:r>
          </a:p>
          <a:p>
            <a:endParaRPr lang="de-AT" dirty="0"/>
          </a:p>
          <a:p>
            <a:pPr marL="457200" lvl="1" indent="0">
              <a:buNone/>
            </a:pPr>
            <a:endParaRPr lang="de-AT" dirty="0"/>
          </a:p>
          <a:p>
            <a:endParaRPr lang="de-A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3085664" cy="25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71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8229600" cy="70609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AT" dirty="0" smtClean="0"/>
              <a:t>Kernel </a:t>
            </a:r>
            <a:r>
              <a:rPr lang="de-AT" dirty="0" err="1" smtClean="0"/>
              <a:t>configuration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5256583"/>
          </a:xfrm>
        </p:spPr>
        <p:txBody>
          <a:bodyPr>
            <a:normAutofit lnSpcReduction="10000"/>
          </a:bodyPr>
          <a:lstStyle/>
          <a:p>
            <a:r>
              <a:rPr lang="de-AT" dirty="0" smtClean="0"/>
              <a:t>Different </a:t>
            </a:r>
            <a:r>
              <a:rPr lang="de-AT" dirty="0" err="1" smtClean="0"/>
              <a:t>kernels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family</a:t>
            </a:r>
            <a:endParaRPr lang="de-AT" dirty="0" smtClean="0"/>
          </a:p>
          <a:p>
            <a:r>
              <a:rPr lang="de-AT" dirty="0" smtClean="0"/>
              <a:t>Different </a:t>
            </a:r>
            <a:r>
              <a:rPr lang="de-AT" dirty="0" err="1" smtClean="0"/>
              <a:t>kernels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KLINE</a:t>
            </a:r>
          </a:p>
          <a:p>
            <a:r>
              <a:rPr lang="de-AT" dirty="0" smtClean="0"/>
              <a:t>Different </a:t>
            </a:r>
            <a:r>
              <a:rPr lang="de-AT" dirty="0" err="1" smtClean="0"/>
              <a:t>kernels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different </a:t>
            </a:r>
            <a:r>
              <a:rPr lang="de-AT" dirty="0" err="1" smtClean="0"/>
              <a:t>feature</a:t>
            </a:r>
            <a:r>
              <a:rPr lang="de-AT" dirty="0" smtClean="0"/>
              <a:t> </a:t>
            </a:r>
            <a:r>
              <a:rPr lang="de-AT" dirty="0" err="1" smtClean="0"/>
              <a:t>sets</a:t>
            </a:r>
            <a:endParaRPr lang="de-AT" dirty="0" smtClean="0"/>
          </a:p>
          <a:p>
            <a:pPr lvl="1"/>
            <a:r>
              <a:rPr lang="de-AT" dirty="0" smtClean="0"/>
              <a:t>Default: </a:t>
            </a:r>
            <a:r>
              <a:rPr lang="de-AT" dirty="0" err="1" smtClean="0"/>
              <a:t>most</a:t>
            </a:r>
            <a:r>
              <a:rPr lang="de-AT" dirty="0" smtClean="0"/>
              <a:t> </a:t>
            </a:r>
            <a:r>
              <a:rPr lang="de-AT" dirty="0" err="1" smtClean="0"/>
              <a:t>important</a:t>
            </a:r>
            <a:r>
              <a:rPr lang="de-AT" dirty="0" smtClean="0"/>
              <a:t> </a:t>
            </a:r>
            <a:r>
              <a:rPr lang="de-AT" dirty="0" err="1" smtClean="0"/>
              <a:t>features</a:t>
            </a:r>
            <a:endParaRPr lang="de-AT" dirty="0" smtClean="0"/>
          </a:p>
          <a:p>
            <a:pPr lvl="1"/>
            <a:r>
              <a:rPr lang="de-AT" dirty="0" err="1" smtClean="0"/>
              <a:t>Full</a:t>
            </a:r>
            <a:r>
              <a:rPr lang="de-AT" dirty="0" smtClean="0"/>
              <a:t>: additional </a:t>
            </a:r>
            <a:r>
              <a:rPr lang="de-AT" dirty="0" err="1" smtClean="0"/>
              <a:t>special</a:t>
            </a:r>
            <a:r>
              <a:rPr lang="de-AT" dirty="0" smtClean="0"/>
              <a:t> </a:t>
            </a:r>
            <a:r>
              <a:rPr lang="de-AT" dirty="0" err="1" smtClean="0"/>
              <a:t>features</a:t>
            </a:r>
            <a:r>
              <a:rPr lang="de-AT" dirty="0" smtClean="0"/>
              <a:t>: </a:t>
            </a:r>
            <a:r>
              <a:rPr lang="de-AT" dirty="0" err="1" smtClean="0"/>
              <a:t>ASC0toASC1</a:t>
            </a:r>
            <a:r>
              <a:rPr lang="de-AT" dirty="0" smtClean="0"/>
              <a:t>, </a:t>
            </a:r>
            <a:r>
              <a:rPr lang="de-AT" dirty="0" err="1" smtClean="0"/>
              <a:t>Writeseq</a:t>
            </a:r>
            <a:r>
              <a:rPr lang="de-AT" dirty="0" smtClean="0"/>
              <a:t>, </a:t>
            </a:r>
            <a:r>
              <a:rPr lang="de-AT" dirty="0" err="1" smtClean="0"/>
              <a:t>Setprotection</a:t>
            </a:r>
            <a:endParaRPr lang="de-AT" dirty="0" smtClean="0"/>
          </a:p>
          <a:p>
            <a:pPr lvl="1"/>
            <a:r>
              <a:rPr lang="de-AT" dirty="0" err="1" smtClean="0"/>
              <a:t>Autobaud</a:t>
            </a:r>
            <a:r>
              <a:rPr lang="de-AT" dirty="0" smtClean="0"/>
              <a:t>: </a:t>
            </a:r>
            <a:r>
              <a:rPr lang="de-AT" dirty="0" err="1" smtClean="0"/>
              <a:t>supporting</a:t>
            </a:r>
            <a:r>
              <a:rPr lang="de-AT" dirty="0" smtClean="0"/>
              <a:t> Pegasus </a:t>
            </a:r>
            <a:r>
              <a:rPr lang="de-AT" dirty="0" err="1" smtClean="0"/>
              <a:t>Autobaud</a:t>
            </a:r>
            <a:r>
              <a:rPr lang="de-AT" dirty="0" smtClean="0"/>
              <a:t> </a:t>
            </a:r>
            <a:r>
              <a:rPr lang="de-AT" dirty="0" err="1" smtClean="0"/>
              <a:t>feature</a:t>
            </a:r>
            <a:endParaRPr lang="de-AT" dirty="0" smtClean="0"/>
          </a:p>
          <a:p>
            <a:r>
              <a:rPr lang="de-AT" dirty="0" smtClean="0"/>
              <a:t>All </a:t>
            </a:r>
            <a:r>
              <a:rPr lang="de-AT" dirty="0" err="1" smtClean="0"/>
              <a:t>kernels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relocatable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other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 smtClean="0"/>
              <a:t>sections</a:t>
            </a:r>
            <a:r>
              <a:rPr lang="de-AT" dirty="0" smtClean="0"/>
              <a:t> (relative </a:t>
            </a:r>
            <a:r>
              <a:rPr lang="de-AT" dirty="0" err="1" smtClean="0"/>
              <a:t>jumps</a:t>
            </a:r>
            <a:r>
              <a:rPr lang="de-AT" dirty="0" smtClean="0"/>
              <a:t> </a:t>
            </a:r>
            <a:r>
              <a:rPr lang="de-AT" dirty="0" err="1" smtClean="0"/>
              <a:t>only</a:t>
            </a:r>
            <a:r>
              <a:rPr lang="de-AT" dirty="0" smtClean="0"/>
              <a:t>)</a:t>
            </a:r>
          </a:p>
          <a:p>
            <a:r>
              <a:rPr lang="de-AT" dirty="0" smtClean="0"/>
              <a:t>Kernel </a:t>
            </a:r>
            <a:r>
              <a:rPr lang="de-AT" dirty="0" err="1" smtClean="0"/>
              <a:t>could</a:t>
            </a:r>
            <a:r>
              <a:rPr lang="de-AT" dirty="0" smtClean="0"/>
              <a:t> also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embedded</a:t>
            </a:r>
            <a:r>
              <a:rPr lang="de-AT" dirty="0" smtClean="0"/>
              <a:t> in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endParaRPr lang="de-AT" dirty="0"/>
          </a:p>
          <a:p>
            <a:pPr marL="0" indent="0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909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581</Words>
  <Application>Microsoft Office PowerPoint</Application>
  <PresentationFormat>Bildschirmpräsentation (4:3)</PresentationFormat>
  <Paragraphs>290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</vt:lpstr>
      <vt:lpstr>Minimon</vt:lpstr>
      <vt:lpstr>Minimon</vt:lpstr>
      <vt:lpstr>Frontend overview</vt:lpstr>
      <vt:lpstr>Minimon</vt:lpstr>
      <vt:lpstr>Memory Window</vt:lpstr>
      <vt:lpstr>Target configuration</vt:lpstr>
      <vt:lpstr>Target configuration</vt:lpstr>
      <vt:lpstr>Interface configuration</vt:lpstr>
      <vt:lpstr>Kernel configuration</vt:lpstr>
      <vt:lpstr>Kernels &amp; features</vt:lpstr>
      <vt:lpstr>Other configurations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Minimon v2.3.0</dc:title>
  <dc:creator>Christian Perschl</dc:creator>
  <cp:lastModifiedBy>Christian Perschl</cp:lastModifiedBy>
  <cp:revision>40</cp:revision>
  <dcterms:created xsi:type="dcterms:W3CDTF">2013-08-31T08:37:10Z</dcterms:created>
  <dcterms:modified xsi:type="dcterms:W3CDTF">2014-01-22T21:10:32Z</dcterms:modified>
</cp:coreProperties>
</file>