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16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413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414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183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39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143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621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Titel 1"/>
          <p:cNvSpPr txBox="1">
            <a:spLocks/>
          </p:cNvSpPr>
          <p:nvPr userDrawn="1"/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sp>
        <p:nvSpPr>
          <p:cNvPr id="12" name="Titelplatzhalter 11"/>
          <p:cNvSpPr>
            <a:spLocks noGrp="1"/>
          </p:cNvSpPr>
          <p:nvPr>
            <p:ph type="title"/>
          </p:nvPr>
        </p:nvSpPr>
        <p:spPr>
          <a:xfrm>
            <a:off x="457200" y="26065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Minimon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226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de-AT" dirty="0" err="1" smtClean="0">
                <a:solidFill>
                  <a:srgbClr val="FFFF00"/>
                </a:solidFill>
              </a:rPr>
              <a:t>Minimon</a:t>
            </a:r>
            <a:endParaRPr lang="de-AT" dirty="0">
              <a:solidFill>
                <a:srgbClr val="FFFF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467544" y="5877272"/>
            <a:ext cx="8208912" cy="576064"/>
          </a:xfrm>
          <a:solidFill>
            <a:schemeClr val="tx2">
              <a:lumMod val="5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AT" dirty="0" smtClean="0">
                <a:solidFill>
                  <a:srgbClr val="FFFF00"/>
                </a:solidFill>
              </a:rPr>
              <a:t>File </a:t>
            </a:r>
            <a:r>
              <a:rPr lang="de-AT" dirty="0" err="1" smtClean="0">
                <a:solidFill>
                  <a:srgbClr val="FFFF00"/>
                </a:solidFill>
              </a:rPr>
              <a:t>types</a:t>
            </a:r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9431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26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err="1" smtClean="0"/>
              <a:t>Microcontroller</a:t>
            </a:r>
            <a:r>
              <a:rPr lang="de-AT" dirty="0" smtClean="0"/>
              <a:t> </a:t>
            </a:r>
            <a:r>
              <a:rPr lang="de-AT" dirty="0" err="1" smtClean="0"/>
              <a:t>Types</a:t>
            </a:r>
            <a:r>
              <a:rPr lang="de-AT" dirty="0" smtClean="0"/>
              <a:t>: </a:t>
            </a:r>
            <a:r>
              <a:rPr lang="de-AT" dirty="0" err="1" smtClean="0"/>
              <a:t>MCTYPES.DAT</a:t>
            </a:r>
            <a:endParaRPr lang="de-AT" dirty="0" smtClean="0"/>
          </a:p>
          <a:p>
            <a:r>
              <a:rPr lang="de-AT" dirty="0" smtClean="0"/>
              <a:t>Kernels: </a:t>
            </a:r>
            <a:r>
              <a:rPr lang="de-AT" dirty="0" err="1" smtClean="0"/>
              <a:t>KERNEL.DAT</a:t>
            </a:r>
            <a:endParaRPr lang="de-AT" dirty="0" smtClean="0"/>
          </a:p>
          <a:p>
            <a:r>
              <a:rPr lang="de-AT" dirty="0" err="1" smtClean="0"/>
              <a:t>Microcontroller</a:t>
            </a:r>
            <a:r>
              <a:rPr lang="de-AT" dirty="0" smtClean="0"/>
              <a:t> Type SFR Register Definition: SFR Files (</a:t>
            </a:r>
            <a:r>
              <a:rPr lang="de-AT" dirty="0" err="1" smtClean="0"/>
              <a:t>SB</a:t>
            </a:r>
            <a:r>
              <a:rPr lang="de-AT" dirty="0" smtClean="0"/>
              <a:t> Files)</a:t>
            </a:r>
          </a:p>
          <a:p>
            <a:r>
              <a:rPr lang="de-AT" dirty="0" err="1"/>
              <a:t>Microcontroller</a:t>
            </a:r>
            <a:r>
              <a:rPr lang="de-AT" dirty="0"/>
              <a:t> Type </a:t>
            </a:r>
            <a:r>
              <a:rPr lang="de-AT" dirty="0" smtClean="0"/>
              <a:t>Memory Definition: </a:t>
            </a:r>
            <a:r>
              <a:rPr lang="de-AT" dirty="0" err="1" smtClean="0"/>
              <a:t>MEM</a:t>
            </a:r>
            <a:r>
              <a:rPr lang="de-AT" dirty="0" smtClean="0"/>
              <a:t> Files</a:t>
            </a:r>
          </a:p>
          <a:p>
            <a:r>
              <a:rPr lang="de-AT" dirty="0" err="1" smtClean="0"/>
              <a:t>Loader</a:t>
            </a:r>
            <a:r>
              <a:rPr lang="de-AT" dirty="0" smtClean="0"/>
              <a:t> &amp; </a:t>
            </a:r>
            <a:r>
              <a:rPr lang="de-AT" dirty="0" err="1" smtClean="0"/>
              <a:t>Minimon</a:t>
            </a:r>
            <a:r>
              <a:rPr lang="de-AT" dirty="0" smtClean="0"/>
              <a:t> </a:t>
            </a:r>
            <a:r>
              <a:rPr lang="de-AT" dirty="0" err="1" smtClean="0"/>
              <a:t>Executeables</a:t>
            </a:r>
            <a:r>
              <a:rPr lang="de-AT" dirty="0" smtClean="0"/>
              <a:t>: </a:t>
            </a:r>
            <a:endParaRPr lang="de-AT" sz="1800" dirty="0" smtClean="0"/>
          </a:p>
          <a:p>
            <a:pPr marL="457200" lvl="1" indent="0">
              <a:buNone/>
            </a:pPr>
            <a:r>
              <a:rPr lang="de-AT" sz="1800" dirty="0" smtClean="0"/>
              <a:t>/</a:t>
            </a:r>
            <a:r>
              <a:rPr lang="de-AT" sz="1800" dirty="0" err="1" smtClean="0"/>
              <a:t>MCPROG</a:t>
            </a:r>
            <a:r>
              <a:rPr lang="de-AT" sz="1800" dirty="0" smtClean="0"/>
              <a:t>: </a:t>
            </a:r>
            <a:r>
              <a:rPr lang="de-AT" sz="1800" dirty="0" err="1" smtClean="0"/>
              <a:t>for</a:t>
            </a:r>
            <a:r>
              <a:rPr lang="de-AT" sz="1800" dirty="0" smtClean="0"/>
              <a:t> </a:t>
            </a:r>
            <a:r>
              <a:rPr lang="de-AT" sz="1800" dirty="0" err="1" smtClean="0"/>
              <a:t>family</a:t>
            </a:r>
            <a:r>
              <a:rPr lang="de-AT" sz="1800" dirty="0" smtClean="0"/>
              <a:t> </a:t>
            </a:r>
            <a:r>
              <a:rPr lang="de-AT" sz="1800" dirty="0" err="1" smtClean="0"/>
              <a:t>C16X</a:t>
            </a:r>
            <a:r>
              <a:rPr lang="de-AT" sz="1800" dirty="0" smtClean="0"/>
              <a:t> (</a:t>
            </a:r>
            <a:r>
              <a:rPr lang="de-AT" sz="1800" dirty="0" err="1" smtClean="0"/>
              <a:t>loader</a:t>
            </a:r>
            <a:r>
              <a:rPr lang="de-AT" sz="1800" dirty="0" smtClean="0"/>
              <a:t>[xx].hex </a:t>
            </a:r>
            <a:r>
              <a:rPr lang="de-AT" sz="1800" dirty="0" err="1" smtClean="0"/>
              <a:t>and</a:t>
            </a:r>
            <a:r>
              <a:rPr lang="de-AT" sz="1800" dirty="0" smtClean="0"/>
              <a:t> </a:t>
            </a:r>
            <a:r>
              <a:rPr lang="de-AT" sz="1800" dirty="0" err="1" smtClean="0"/>
              <a:t>minimon</a:t>
            </a:r>
            <a:r>
              <a:rPr lang="de-AT" sz="1800" dirty="0" smtClean="0"/>
              <a:t>[xx].hex)</a:t>
            </a:r>
          </a:p>
          <a:p>
            <a:pPr marL="457200" lvl="1" indent="0">
              <a:buNone/>
            </a:pPr>
            <a:r>
              <a:rPr lang="de-AT" sz="1800" dirty="0" smtClean="0"/>
              <a:t>/</a:t>
            </a:r>
            <a:r>
              <a:rPr lang="de-AT" sz="1800" dirty="0" err="1" smtClean="0"/>
              <a:t>XCPROG</a:t>
            </a:r>
            <a:r>
              <a:rPr lang="de-AT" sz="1800" dirty="0" smtClean="0"/>
              <a:t>: </a:t>
            </a:r>
            <a:r>
              <a:rPr lang="de-AT" sz="1800" dirty="0" err="1" smtClean="0"/>
              <a:t>for</a:t>
            </a:r>
            <a:r>
              <a:rPr lang="de-AT" sz="1800" dirty="0" smtClean="0"/>
              <a:t> </a:t>
            </a:r>
            <a:r>
              <a:rPr lang="de-AT" sz="1800" dirty="0" err="1" smtClean="0"/>
              <a:t>family</a:t>
            </a:r>
            <a:r>
              <a:rPr lang="de-AT" sz="1800" dirty="0" smtClean="0"/>
              <a:t> </a:t>
            </a:r>
            <a:r>
              <a:rPr lang="de-AT" sz="1800" dirty="0" err="1" smtClean="0"/>
              <a:t>XC16X</a:t>
            </a:r>
            <a:r>
              <a:rPr lang="de-AT" sz="1800" dirty="0" smtClean="0"/>
              <a:t> (</a:t>
            </a:r>
            <a:r>
              <a:rPr lang="de-AT" sz="1800" dirty="0" err="1" smtClean="0"/>
              <a:t>xcload</a:t>
            </a:r>
            <a:r>
              <a:rPr lang="de-AT" sz="1800" dirty="0" smtClean="0"/>
              <a:t>[xx].hex </a:t>
            </a:r>
            <a:r>
              <a:rPr lang="de-AT" sz="1800" dirty="0" err="1"/>
              <a:t>and</a:t>
            </a:r>
            <a:r>
              <a:rPr lang="de-AT" sz="1800" dirty="0"/>
              <a:t> </a:t>
            </a:r>
            <a:r>
              <a:rPr lang="de-AT" sz="1800" dirty="0" err="1" smtClean="0"/>
              <a:t>xcminimon</a:t>
            </a:r>
            <a:r>
              <a:rPr lang="de-AT" sz="1800" dirty="0" smtClean="0"/>
              <a:t>[xx].hex</a:t>
            </a:r>
            <a:r>
              <a:rPr lang="de-AT" sz="1800" dirty="0"/>
              <a:t>)</a:t>
            </a:r>
            <a:endParaRPr lang="de-AT" sz="1800" dirty="0" smtClean="0"/>
          </a:p>
          <a:p>
            <a:pPr marL="457200" lvl="1" indent="0">
              <a:buNone/>
            </a:pPr>
            <a:r>
              <a:rPr lang="de-AT" sz="1800" dirty="0" smtClean="0"/>
              <a:t>/</a:t>
            </a:r>
            <a:r>
              <a:rPr lang="de-AT" sz="1800" dirty="0" err="1" smtClean="0"/>
              <a:t>XC2PROG</a:t>
            </a:r>
            <a:r>
              <a:rPr lang="de-AT" sz="1800" dirty="0" smtClean="0"/>
              <a:t>: </a:t>
            </a:r>
            <a:r>
              <a:rPr lang="de-AT" sz="1800" dirty="0" err="1" smtClean="0"/>
              <a:t>for</a:t>
            </a:r>
            <a:r>
              <a:rPr lang="de-AT" sz="1800" dirty="0" smtClean="0"/>
              <a:t> </a:t>
            </a:r>
            <a:r>
              <a:rPr lang="de-AT" sz="1800" dirty="0" err="1" smtClean="0"/>
              <a:t>family</a:t>
            </a:r>
            <a:r>
              <a:rPr lang="de-AT" sz="1800" dirty="0" smtClean="0"/>
              <a:t> </a:t>
            </a:r>
            <a:r>
              <a:rPr lang="de-AT" sz="1800" dirty="0" err="1" smtClean="0"/>
              <a:t>XC2XXX</a:t>
            </a:r>
            <a:r>
              <a:rPr lang="de-AT" sz="1800" dirty="0" smtClean="0"/>
              <a:t> (</a:t>
            </a:r>
            <a:r>
              <a:rPr lang="de-AT" sz="1800" dirty="0" err="1" smtClean="0"/>
              <a:t>xc2load</a:t>
            </a:r>
            <a:r>
              <a:rPr lang="de-AT" sz="1800" dirty="0" smtClean="0"/>
              <a:t>[xx].hex </a:t>
            </a:r>
            <a:r>
              <a:rPr lang="de-AT" sz="1800" dirty="0" err="1"/>
              <a:t>and</a:t>
            </a:r>
            <a:r>
              <a:rPr lang="de-AT" sz="1800" dirty="0"/>
              <a:t> </a:t>
            </a:r>
            <a:r>
              <a:rPr lang="de-AT" sz="1800" dirty="0" err="1" smtClean="0"/>
              <a:t>xc2minimon</a:t>
            </a:r>
            <a:r>
              <a:rPr lang="de-AT" sz="1800" dirty="0" smtClean="0"/>
              <a:t>[xx].hex</a:t>
            </a:r>
            <a:r>
              <a:rPr lang="de-AT" sz="1800" dirty="0"/>
              <a:t>)</a:t>
            </a:r>
            <a:endParaRPr lang="de-AT" sz="1800" dirty="0" smtClean="0"/>
          </a:p>
        </p:txBody>
      </p:sp>
    </p:spTree>
    <p:extLst>
      <p:ext uri="{BB962C8B-B14F-4D97-AF65-F5344CB8AC3E}">
        <p14:creationId xmlns:p14="http://schemas.microsoft.com/office/powerpoint/2010/main" val="47285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Relations </a:t>
            </a:r>
            <a:r>
              <a:rPr lang="de-AT" dirty="0" err="1" smtClean="0"/>
              <a:t>between</a:t>
            </a:r>
            <a:r>
              <a:rPr lang="de-AT" dirty="0" smtClean="0"/>
              <a:t> </a:t>
            </a:r>
            <a:r>
              <a:rPr lang="de-AT" dirty="0" err="1" smtClean="0"/>
              <a:t>files</a:t>
            </a:r>
            <a:endParaRPr lang="de-AT" dirty="0"/>
          </a:p>
        </p:txBody>
      </p:sp>
      <p:sp>
        <p:nvSpPr>
          <p:cNvPr id="6" name="Textfeld 5"/>
          <p:cNvSpPr txBox="1"/>
          <p:nvPr/>
        </p:nvSpPr>
        <p:spPr>
          <a:xfrm>
            <a:off x="1232073" y="1554908"/>
            <a:ext cx="15121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/>
              <a:t>MCTYPES.DAT</a:t>
            </a:r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1440177" y="2579449"/>
            <a:ext cx="132542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AT" dirty="0" err="1" smtClean="0"/>
              <a:t>KERNEL.DAT</a:t>
            </a:r>
            <a:endParaRPr lang="de-AT" dirty="0"/>
          </a:p>
        </p:txBody>
      </p:sp>
      <p:sp>
        <p:nvSpPr>
          <p:cNvPr id="8" name="Textfeld 7"/>
          <p:cNvSpPr txBox="1"/>
          <p:nvPr/>
        </p:nvSpPr>
        <p:spPr>
          <a:xfrm>
            <a:off x="3917732" y="1547500"/>
            <a:ext cx="9476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SFR FILE</a:t>
            </a:r>
            <a:endParaRPr lang="de-AT" dirty="0"/>
          </a:p>
        </p:txBody>
      </p:sp>
      <p:sp>
        <p:nvSpPr>
          <p:cNvPr id="9" name="Textfeld 8"/>
          <p:cNvSpPr txBox="1"/>
          <p:nvPr/>
        </p:nvSpPr>
        <p:spPr>
          <a:xfrm>
            <a:off x="3917732" y="2564904"/>
            <a:ext cx="237626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/>
              <a:t>MEM</a:t>
            </a:r>
            <a:r>
              <a:rPr lang="de-AT" dirty="0" smtClean="0"/>
              <a:t> FILE</a:t>
            </a:r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582028" y="2562574"/>
            <a:ext cx="151836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FLASH DRIVER</a:t>
            </a:r>
            <a:endParaRPr lang="de-AT" dirty="0"/>
          </a:p>
        </p:txBody>
      </p:sp>
      <p:sp>
        <p:nvSpPr>
          <p:cNvPr id="11" name="Textfeld 10"/>
          <p:cNvSpPr txBox="1"/>
          <p:nvPr/>
        </p:nvSpPr>
        <p:spPr>
          <a:xfrm>
            <a:off x="3919542" y="3573016"/>
            <a:ext cx="191430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AT" dirty="0" err="1" smtClean="0"/>
              <a:t>MINIMON</a:t>
            </a:r>
            <a:r>
              <a:rPr lang="de-AT" dirty="0" smtClean="0"/>
              <a:t> KERNEL</a:t>
            </a:r>
            <a:endParaRPr lang="de-AT" dirty="0"/>
          </a:p>
        </p:txBody>
      </p:sp>
      <p:sp>
        <p:nvSpPr>
          <p:cNvPr id="12" name="Textfeld 11"/>
          <p:cNvSpPr txBox="1"/>
          <p:nvPr/>
        </p:nvSpPr>
        <p:spPr>
          <a:xfrm>
            <a:off x="3908034" y="4111537"/>
            <a:ext cx="195316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AT" dirty="0" err="1" smtClean="0"/>
              <a:t>MINIMON</a:t>
            </a:r>
            <a:r>
              <a:rPr lang="de-AT" dirty="0" smtClean="0"/>
              <a:t> </a:t>
            </a:r>
            <a:r>
              <a:rPr lang="de-AT" dirty="0" err="1" smtClean="0"/>
              <a:t>LOADER</a:t>
            </a:r>
            <a:endParaRPr lang="de-AT" dirty="0"/>
          </a:p>
        </p:txBody>
      </p:sp>
      <p:cxnSp>
        <p:nvCxnSpPr>
          <p:cNvPr id="14" name="Gerade Verbindung mit Pfeil 13"/>
          <p:cNvCxnSpPr>
            <a:stCxn id="6" idx="3"/>
            <a:endCxn id="8" idx="1"/>
          </p:cNvCxnSpPr>
          <p:nvPr/>
        </p:nvCxnSpPr>
        <p:spPr>
          <a:xfrm flipV="1">
            <a:off x="2744241" y="1732166"/>
            <a:ext cx="1173491" cy="7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2744241" y="1924240"/>
            <a:ext cx="1175301" cy="6552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9" idx="3"/>
            <a:endCxn id="10" idx="1"/>
          </p:cNvCxnSpPr>
          <p:nvPr/>
        </p:nvCxnSpPr>
        <p:spPr>
          <a:xfrm flipV="1">
            <a:off x="6293996" y="2747240"/>
            <a:ext cx="288032" cy="23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2218224" y="1924240"/>
            <a:ext cx="0" cy="655209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>
            <a:off x="2650871" y="2948781"/>
            <a:ext cx="1257163" cy="624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2405564" y="2948781"/>
            <a:ext cx="1502470" cy="1162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1232073" y="5845914"/>
            <a:ext cx="681751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>
                <a:solidFill>
                  <a:schemeClr val="tx2">
                    <a:lumMod val="75000"/>
                  </a:schemeClr>
                </a:solidFill>
              </a:rPr>
              <a:t>PREFERENCES</a:t>
            </a:r>
            <a:r>
              <a:rPr lang="de-AT" dirty="0" smtClean="0">
                <a:solidFill>
                  <a:schemeClr val="tx2">
                    <a:lumMod val="75000"/>
                  </a:schemeClr>
                </a:solidFill>
              </a:rPr>
              <a:t> FILE</a:t>
            </a:r>
            <a:endParaRPr lang="de-AT" dirty="0"/>
          </a:p>
        </p:txBody>
      </p:sp>
      <p:sp>
        <p:nvSpPr>
          <p:cNvPr id="33" name="Textfeld 32"/>
          <p:cNvSpPr txBox="1"/>
          <p:nvPr/>
        </p:nvSpPr>
        <p:spPr>
          <a:xfrm>
            <a:off x="2189540" y="2041592"/>
            <a:ext cx="1047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smtClean="0"/>
              <a:t>optional: </a:t>
            </a:r>
          </a:p>
          <a:p>
            <a:r>
              <a:rPr lang="de-AT" sz="1200" dirty="0" err="1" smtClean="0"/>
              <a:t>default</a:t>
            </a:r>
            <a:r>
              <a:rPr lang="de-AT" sz="1200" dirty="0" smtClean="0"/>
              <a:t> </a:t>
            </a:r>
            <a:r>
              <a:rPr lang="de-AT" sz="1200" dirty="0" err="1" smtClean="0"/>
              <a:t>kernel</a:t>
            </a:r>
            <a:endParaRPr lang="de-AT" sz="1200" dirty="0"/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1352842" y="1924240"/>
            <a:ext cx="0" cy="3921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>
            <a:off x="1901508" y="2948781"/>
            <a:ext cx="0" cy="2897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>
            <a:off x="6005964" y="2931906"/>
            <a:ext cx="0" cy="2897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616725" y="5086925"/>
            <a:ext cx="780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err="1" smtClean="0"/>
              <a:t>currently</a:t>
            </a:r>
            <a:r>
              <a:rPr lang="de-AT" sz="1200" dirty="0" smtClean="0"/>
              <a:t> </a:t>
            </a:r>
          </a:p>
          <a:p>
            <a:r>
              <a:rPr lang="de-AT" sz="1200" dirty="0" err="1" smtClean="0"/>
              <a:t>selected</a:t>
            </a:r>
            <a:r>
              <a:rPr lang="de-AT" sz="1200" dirty="0" smtClean="0"/>
              <a:t> </a:t>
            </a:r>
          </a:p>
          <a:p>
            <a:r>
              <a:rPr lang="de-AT" sz="1200" dirty="0" err="1" smtClean="0"/>
              <a:t>mctype</a:t>
            </a:r>
            <a:endParaRPr lang="de-AT" sz="1200" dirty="0" smtClean="0"/>
          </a:p>
        </p:txBody>
      </p:sp>
      <p:sp>
        <p:nvSpPr>
          <p:cNvPr id="47" name="Textfeld 46"/>
          <p:cNvSpPr txBox="1"/>
          <p:nvPr/>
        </p:nvSpPr>
        <p:spPr>
          <a:xfrm>
            <a:off x="1984877" y="5085184"/>
            <a:ext cx="780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err="1" smtClean="0"/>
              <a:t>currently</a:t>
            </a:r>
            <a:r>
              <a:rPr lang="de-AT" sz="1200" dirty="0" smtClean="0"/>
              <a:t> </a:t>
            </a:r>
          </a:p>
          <a:p>
            <a:r>
              <a:rPr lang="de-AT" sz="1200" dirty="0" err="1" smtClean="0"/>
              <a:t>selected</a:t>
            </a:r>
            <a:r>
              <a:rPr lang="de-AT" sz="1200" dirty="0" smtClean="0"/>
              <a:t> </a:t>
            </a:r>
          </a:p>
          <a:p>
            <a:r>
              <a:rPr lang="de-AT" sz="1200" dirty="0" err="1" smtClean="0"/>
              <a:t>kernel</a:t>
            </a:r>
            <a:endParaRPr lang="de-AT" sz="1200" dirty="0" smtClean="0"/>
          </a:p>
        </p:txBody>
      </p:sp>
      <p:sp>
        <p:nvSpPr>
          <p:cNvPr id="48" name="Textfeld 47"/>
          <p:cNvSpPr txBox="1"/>
          <p:nvPr/>
        </p:nvSpPr>
        <p:spPr>
          <a:xfrm>
            <a:off x="6191664" y="5111574"/>
            <a:ext cx="994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err="1" smtClean="0"/>
              <a:t>currently</a:t>
            </a:r>
            <a:r>
              <a:rPr lang="de-AT" sz="1200" dirty="0" smtClean="0"/>
              <a:t> </a:t>
            </a:r>
          </a:p>
          <a:p>
            <a:r>
              <a:rPr lang="de-AT" sz="1200" dirty="0" err="1" smtClean="0"/>
              <a:t>configured</a:t>
            </a:r>
            <a:r>
              <a:rPr lang="de-AT" sz="1200" dirty="0" smtClean="0"/>
              <a:t> </a:t>
            </a:r>
          </a:p>
          <a:p>
            <a:r>
              <a:rPr lang="de-AT" sz="1200" dirty="0" err="1" smtClean="0"/>
              <a:t>memory</a:t>
            </a:r>
            <a:r>
              <a:rPr lang="de-AT" sz="1200" dirty="0" smtClean="0"/>
              <a:t> </a:t>
            </a:r>
            <a:r>
              <a:rPr lang="de-AT" sz="1200" dirty="0" err="1" smtClean="0"/>
              <a:t>unit</a:t>
            </a:r>
            <a:endParaRPr lang="de-AT" sz="1200" dirty="0" smtClean="0"/>
          </a:p>
        </p:txBody>
      </p:sp>
    </p:spTree>
    <p:extLst>
      <p:ext uri="{BB962C8B-B14F-4D97-AF65-F5344CB8AC3E}">
        <p14:creationId xmlns:p14="http://schemas.microsoft.com/office/powerpoint/2010/main" val="135813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Bildschirmpräsentation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Minimon</vt:lpstr>
      <vt:lpstr>Overview</vt:lpstr>
      <vt:lpstr>Relations between files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Minimon v2.3.0</dc:title>
  <dc:creator>Christian Perschl</dc:creator>
  <cp:lastModifiedBy>Christian Perschl</cp:lastModifiedBy>
  <cp:revision>57</cp:revision>
  <dcterms:created xsi:type="dcterms:W3CDTF">2013-08-31T08:37:10Z</dcterms:created>
  <dcterms:modified xsi:type="dcterms:W3CDTF">2014-01-22T18:33:53Z</dcterms:modified>
</cp:coreProperties>
</file>