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8" r:id="rId7"/>
    <p:sldId id="267" r:id="rId8"/>
    <p:sldId id="269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457200" y="26065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Minimon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rgbClr val="FFFF00"/>
                </a:solidFill>
              </a:rPr>
              <a:t>Minimon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67544" y="5877272"/>
            <a:ext cx="8208912" cy="576064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dirty="0" smtClean="0">
                <a:solidFill>
                  <a:srgbClr val="FFFF00"/>
                </a:solidFill>
              </a:rPr>
              <a:t>Frontend-Kernel Communication</a:t>
            </a:r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Example</a:t>
            </a:r>
            <a:endParaRPr lang="de-AT" dirty="0"/>
          </a:p>
        </p:txBody>
      </p:sp>
      <p:sp>
        <p:nvSpPr>
          <p:cNvPr id="5" name="Rechteck 4"/>
          <p:cNvSpPr/>
          <p:nvPr/>
        </p:nvSpPr>
        <p:spPr>
          <a:xfrm>
            <a:off x="467544" y="1628800"/>
            <a:ext cx="8550696" cy="46166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FC_01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EQU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0001h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;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code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FC_02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EQU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0002h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;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code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2</a:t>
            </a: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; Do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initialization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required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Cmd1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	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R8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,#(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FC_01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JMPR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cc_NE,Cmd2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; Add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here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your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code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01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RETS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Cmd2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	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R8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,#(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FC_02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JMPR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cc_NE,Cmd3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; Add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here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your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code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02                        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RETS</a:t>
            </a: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Cmd3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;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further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RETS</a:t>
            </a: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RETV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; RET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virtual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3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Calling </a:t>
            </a:r>
            <a:r>
              <a:rPr lang="de-AT" dirty="0" err="1" smtClean="0"/>
              <a:t>example</a:t>
            </a:r>
            <a:r>
              <a:rPr lang="de-AT" dirty="0" smtClean="0"/>
              <a:t> in Frontend</a:t>
            </a:r>
            <a:endParaRPr lang="de-AT" dirty="0"/>
          </a:p>
        </p:txBody>
      </p:sp>
      <p:sp>
        <p:nvSpPr>
          <p:cNvPr id="5" name="Rechteck 4"/>
          <p:cNvSpPr/>
          <p:nvPr/>
        </p:nvSpPr>
        <p:spPr>
          <a:xfrm>
            <a:off x="467544" y="1628800"/>
            <a:ext cx="8550696" cy="1600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connect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NOPROMPT</a:t>
            </a:r>
            <a:endParaRPr lang="de-AT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example.hex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download</a:t>
            </a:r>
            <a:endParaRPr lang="de-AT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call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E00300,0001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;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assuming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example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located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E00300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on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build</a:t>
            </a:r>
            <a:endParaRPr lang="de-AT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AT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results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are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listed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here</a:t>
            </a:r>
            <a:endParaRPr lang="de-AT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Communication via </a:t>
            </a:r>
            <a:r>
              <a:rPr lang="de-AT" dirty="0" err="1" smtClean="0"/>
              <a:t>RS232</a:t>
            </a:r>
            <a:r>
              <a:rPr lang="de-AT" dirty="0" smtClean="0"/>
              <a:t> / </a:t>
            </a:r>
            <a:r>
              <a:rPr lang="de-AT" dirty="0" err="1" smtClean="0"/>
              <a:t>optionally</a:t>
            </a:r>
            <a:r>
              <a:rPr lang="de-AT" dirty="0" smtClean="0"/>
              <a:t> KLINE</a:t>
            </a:r>
          </a:p>
          <a:p>
            <a:r>
              <a:rPr lang="de-AT" dirty="0" smtClean="0"/>
              <a:t>3 </a:t>
            </a:r>
            <a:r>
              <a:rPr lang="de-AT" dirty="0" err="1" smtClean="0"/>
              <a:t>interesting</a:t>
            </a:r>
            <a:r>
              <a:rPr lang="de-AT" dirty="0" smtClean="0"/>
              <a:t> </a:t>
            </a:r>
            <a:r>
              <a:rPr lang="de-AT" dirty="0" err="1" smtClean="0"/>
              <a:t>phases</a:t>
            </a:r>
            <a:endParaRPr lang="de-AT" dirty="0" smtClean="0"/>
          </a:p>
          <a:p>
            <a:pPr lvl="1"/>
            <a:r>
              <a:rPr lang="de-AT" dirty="0" smtClean="0"/>
              <a:t>Boot </a:t>
            </a:r>
            <a:r>
              <a:rPr lang="de-AT" dirty="0" err="1" smtClean="0"/>
              <a:t>Process</a:t>
            </a:r>
            <a:endParaRPr lang="de-AT" dirty="0"/>
          </a:p>
          <a:p>
            <a:pPr lvl="1"/>
            <a:r>
              <a:rPr lang="de-AT" dirty="0" smtClean="0"/>
              <a:t>Regular </a:t>
            </a:r>
            <a:r>
              <a:rPr lang="de-AT" dirty="0" err="1" smtClean="0"/>
              <a:t>communication</a:t>
            </a:r>
            <a:endParaRPr lang="de-AT" dirty="0" smtClean="0"/>
          </a:p>
          <a:p>
            <a:pPr lvl="1"/>
            <a:r>
              <a:rPr lang="de-AT" dirty="0" smtClean="0"/>
              <a:t>Driver </a:t>
            </a:r>
            <a:r>
              <a:rPr lang="de-AT" dirty="0" err="1" smtClean="0"/>
              <a:t>called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4728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Boot </a:t>
            </a:r>
            <a:r>
              <a:rPr lang="de-AT" dirty="0" err="1" smtClean="0"/>
              <a:t>process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4546848" cy="5328592"/>
          </a:xfrm>
        </p:spPr>
        <p:txBody>
          <a:bodyPr>
            <a:normAutofit fontScale="62500" lnSpcReduction="20000"/>
          </a:bodyPr>
          <a:lstStyle/>
          <a:p>
            <a:r>
              <a:rPr lang="de-AT" dirty="0" smtClean="0"/>
              <a:t>Frontend </a:t>
            </a:r>
            <a:r>
              <a:rPr lang="de-AT" dirty="0" err="1" smtClean="0"/>
              <a:t>sends</a:t>
            </a:r>
            <a:r>
              <a:rPr lang="de-AT" dirty="0" smtClean="0"/>
              <a:t> Byte 0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Microcontroller</a:t>
            </a:r>
            <a:endParaRPr lang="de-AT" dirty="0" smtClean="0"/>
          </a:p>
          <a:p>
            <a:r>
              <a:rPr lang="de-AT" dirty="0" err="1" smtClean="0"/>
              <a:t>Microcontroller</a:t>
            </a:r>
            <a:r>
              <a:rPr lang="de-AT" dirty="0" err="1" smtClean="0"/>
              <a:t>‘s</a:t>
            </a:r>
            <a:r>
              <a:rPr lang="de-AT" dirty="0" smtClean="0"/>
              <a:t> Bootstrap </a:t>
            </a:r>
            <a:r>
              <a:rPr lang="de-AT" dirty="0" err="1" smtClean="0"/>
              <a:t>loader</a:t>
            </a:r>
            <a:r>
              <a:rPr lang="de-AT" dirty="0" smtClean="0"/>
              <a:t> (</a:t>
            </a:r>
            <a:r>
              <a:rPr lang="de-AT" dirty="0" err="1" smtClean="0"/>
              <a:t>BSL</a:t>
            </a:r>
            <a:r>
              <a:rPr lang="de-AT" dirty="0" smtClean="0"/>
              <a:t>) </a:t>
            </a:r>
            <a:r>
              <a:rPr lang="de-AT" dirty="0" err="1" smtClean="0"/>
              <a:t>evaluates</a:t>
            </a:r>
            <a:r>
              <a:rPr lang="de-AT" dirty="0" smtClean="0"/>
              <a:t> </a:t>
            </a:r>
            <a:r>
              <a:rPr lang="de-AT" dirty="0" err="1" smtClean="0"/>
              <a:t>baudrate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sends</a:t>
            </a:r>
            <a:r>
              <a:rPr lang="de-AT" dirty="0" smtClean="0"/>
              <a:t> back Identifier</a:t>
            </a:r>
          </a:p>
          <a:p>
            <a:r>
              <a:rPr lang="de-AT" dirty="0" smtClean="0"/>
              <a:t>Frontend </a:t>
            </a:r>
            <a:r>
              <a:rPr lang="de-AT" dirty="0" err="1" smtClean="0"/>
              <a:t>sends</a:t>
            </a:r>
            <a:r>
              <a:rPr lang="de-AT" dirty="0" smtClean="0"/>
              <a:t> 32 Bytes </a:t>
            </a:r>
            <a:r>
              <a:rPr lang="de-AT" dirty="0" err="1" smtClean="0"/>
              <a:t>Loader</a:t>
            </a:r>
            <a:endParaRPr lang="de-AT" dirty="0" smtClean="0"/>
          </a:p>
          <a:p>
            <a:r>
              <a:rPr lang="de-AT" dirty="0" err="1" smtClean="0"/>
              <a:t>Microcontroller</a:t>
            </a:r>
            <a:r>
              <a:rPr lang="de-AT" dirty="0" smtClean="0"/>
              <a:t> </a:t>
            </a:r>
            <a:r>
              <a:rPr lang="de-AT" dirty="0" err="1" smtClean="0"/>
              <a:t>writes</a:t>
            </a:r>
            <a:r>
              <a:rPr lang="de-AT" dirty="0" smtClean="0"/>
              <a:t> </a:t>
            </a:r>
            <a:r>
              <a:rPr lang="de-AT" dirty="0" err="1" smtClean="0"/>
              <a:t>loader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internal</a:t>
            </a:r>
            <a:r>
              <a:rPr lang="de-AT" dirty="0" smtClean="0"/>
              <a:t> RAM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executes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endParaRPr lang="de-AT" dirty="0" smtClean="0"/>
          </a:p>
          <a:p>
            <a:r>
              <a:rPr lang="de-AT" dirty="0" err="1" smtClean="0"/>
              <a:t>Loader</a:t>
            </a:r>
            <a:r>
              <a:rPr lang="de-AT" dirty="0" smtClean="0"/>
              <a:t> </a:t>
            </a:r>
            <a:r>
              <a:rPr lang="de-AT" dirty="0" err="1" smtClean="0"/>
              <a:t>acknowledges</a:t>
            </a:r>
            <a:r>
              <a:rPr lang="de-AT" dirty="0" smtClean="0"/>
              <a:t> </a:t>
            </a:r>
            <a:r>
              <a:rPr lang="de-AT" dirty="0" err="1" smtClean="0"/>
              <a:t>successful</a:t>
            </a:r>
            <a:r>
              <a:rPr lang="de-AT" dirty="0" smtClean="0"/>
              <a:t> </a:t>
            </a:r>
            <a:r>
              <a:rPr lang="de-AT" dirty="0" err="1" smtClean="0"/>
              <a:t>start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Byte </a:t>
            </a:r>
            <a:r>
              <a:rPr lang="de-AT" dirty="0" err="1" smtClean="0"/>
              <a:t>0x01</a:t>
            </a:r>
            <a:r>
              <a:rPr lang="de-AT" dirty="0" smtClean="0"/>
              <a:t> (not in </a:t>
            </a:r>
            <a:r>
              <a:rPr lang="de-AT" dirty="0" err="1" smtClean="0"/>
              <a:t>XC2xxx</a:t>
            </a:r>
            <a:r>
              <a:rPr lang="de-AT" dirty="0" smtClean="0"/>
              <a:t>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there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space</a:t>
            </a:r>
            <a:r>
              <a:rPr lang="de-AT" dirty="0" smtClean="0"/>
              <a:t> </a:t>
            </a:r>
            <a:r>
              <a:rPr lang="de-AT" dirty="0" err="1" smtClean="0"/>
              <a:t>left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sending</a:t>
            </a:r>
            <a:r>
              <a:rPr lang="de-AT" dirty="0" smtClean="0"/>
              <a:t> </a:t>
            </a:r>
            <a:r>
              <a:rPr lang="de-AT" dirty="0" err="1" smtClean="0"/>
              <a:t>command</a:t>
            </a:r>
            <a:r>
              <a:rPr lang="de-AT" dirty="0" smtClean="0"/>
              <a:t>)</a:t>
            </a:r>
          </a:p>
          <a:p>
            <a:r>
              <a:rPr lang="de-AT" dirty="0" smtClean="0"/>
              <a:t>Frontend </a:t>
            </a:r>
            <a:r>
              <a:rPr lang="de-AT" dirty="0" err="1" smtClean="0"/>
              <a:t>sends</a:t>
            </a:r>
            <a:r>
              <a:rPr lang="de-AT" dirty="0" smtClean="0"/>
              <a:t> </a:t>
            </a:r>
            <a:r>
              <a:rPr lang="de-AT" dirty="0" err="1" smtClean="0"/>
              <a:t>minimon</a:t>
            </a:r>
            <a:r>
              <a:rPr lang="de-AT" dirty="0" smtClean="0"/>
              <a:t> </a:t>
            </a:r>
            <a:r>
              <a:rPr lang="de-AT" dirty="0" err="1" smtClean="0"/>
              <a:t>kernel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loader</a:t>
            </a:r>
            <a:endParaRPr lang="de-AT" dirty="0" smtClean="0"/>
          </a:p>
          <a:p>
            <a:r>
              <a:rPr lang="de-AT" dirty="0" err="1" smtClean="0"/>
              <a:t>Loader</a:t>
            </a:r>
            <a:r>
              <a:rPr lang="de-AT" dirty="0" smtClean="0"/>
              <a:t> </a:t>
            </a:r>
            <a:r>
              <a:rPr lang="de-AT" dirty="0" err="1" smtClean="0"/>
              <a:t>receives</a:t>
            </a:r>
            <a:r>
              <a:rPr lang="de-AT" dirty="0" smtClean="0"/>
              <a:t> </a:t>
            </a:r>
            <a:r>
              <a:rPr lang="de-AT" dirty="0" err="1" smtClean="0"/>
              <a:t>kernel</a:t>
            </a:r>
            <a:r>
              <a:rPr lang="de-AT" dirty="0" smtClean="0"/>
              <a:t>, </a:t>
            </a:r>
            <a:r>
              <a:rPr lang="de-AT" dirty="0" err="1" smtClean="0"/>
              <a:t>writes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internal</a:t>
            </a:r>
            <a:r>
              <a:rPr lang="de-AT" dirty="0" smtClean="0"/>
              <a:t> RAM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executes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endParaRPr lang="de-AT" dirty="0" smtClean="0"/>
          </a:p>
          <a:p>
            <a:r>
              <a:rPr lang="de-AT" dirty="0" smtClean="0"/>
              <a:t>Kernel </a:t>
            </a:r>
            <a:r>
              <a:rPr lang="de-AT" dirty="0" err="1" smtClean="0"/>
              <a:t>acknowledges</a:t>
            </a:r>
            <a:r>
              <a:rPr lang="de-AT" dirty="0" smtClean="0"/>
              <a:t> </a:t>
            </a:r>
            <a:r>
              <a:rPr lang="de-AT" dirty="0" err="1" smtClean="0"/>
              <a:t>successful</a:t>
            </a:r>
            <a:r>
              <a:rPr lang="de-AT" dirty="0" smtClean="0"/>
              <a:t> </a:t>
            </a:r>
            <a:r>
              <a:rPr lang="de-AT" dirty="0" err="1" smtClean="0"/>
              <a:t>start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0x03</a:t>
            </a:r>
            <a:endParaRPr lang="de-AT" dirty="0" smtClean="0"/>
          </a:p>
          <a:p>
            <a:pPr marL="0" indent="0">
              <a:buNone/>
            </a:pPr>
            <a:r>
              <a:rPr lang="de-AT" dirty="0" smtClean="0"/>
              <a:t>-&gt; Kernel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started</a:t>
            </a:r>
            <a:r>
              <a:rPr lang="de-AT" dirty="0" smtClean="0"/>
              <a:t> </a:t>
            </a:r>
            <a:r>
              <a:rPr lang="de-AT" dirty="0" err="1" smtClean="0"/>
              <a:t>successfully</a:t>
            </a:r>
            <a:endParaRPr lang="de-AT" dirty="0" smtClean="0"/>
          </a:p>
          <a:p>
            <a:endParaRPr lang="de-AT" dirty="0" smtClean="0"/>
          </a:p>
        </p:txBody>
      </p:sp>
      <p:pic>
        <p:nvPicPr>
          <p:cNvPr id="1026" name="Picture 2" descr="ini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7052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004048" y="1124744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dirty="0" smtClean="0"/>
              <a:t>Frontend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7236296" y="1124744"/>
            <a:ext cx="18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dirty="0" err="1" smtClean="0"/>
              <a:t>Microcontroller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788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Regular </a:t>
            </a:r>
            <a:r>
              <a:rPr lang="de-AT" dirty="0" err="1" smtClean="0"/>
              <a:t>communication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Communication </a:t>
            </a:r>
            <a:r>
              <a:rPr lang="de-AT" dirty="0" err="1" smtClean="0"/>
              <a:t>pattern</a:t>
            </a:r>
            <a:r>
              <a:rPr lang="de-AT" dirty="0" smtClean="0"/>
              <a:t>:</a:t>
            </a:r>
          </a:p>
          <a:p>
            <a:pPr lvl="1"/>
            <a:r>
              <a:rPr lang="de-AT" dirty="0" smtClean="0"/>
              <a:t>Communication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always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Frontend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sending</a:t>
            </a:r>
            <a:r>
              <a:rPr lang="de-AT" dirty="0" smtClean="0"/>
              <a:t> a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endParaRPr lang="de-AT" dirty="0" smtClean="0"/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answers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acknowledge</a:t>
            </a:r>
            <a:r>
              <a:rPr lang="de-AT" dirty="0" smtClean="0"/>
              <a:t> </a:t>
            </a:r>
            <a:r>
              <a:rPr lang="de-AT" dirty="0" err="1" smtClean="0"/>
              <a:t>0xAA</a:t>
            </a:r>
            <a:endParaRPr lang="de-AT" dirty="0" smtClean="0"/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sends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(optional)</a:t>
            </a:r>
            <a:endParaRPr lang="de-AT" dirty="0"/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executes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command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sends</a:t>
            </a:r>
            <a:r>
              <a:rPr lang="de-AT" dirty="0" smtClean="0"/>
              <a:t> back </a:t>
            </a:r>
            <a:r>
              <a:rPr lang="de-AT" dirty="0" err="1" smtClean="0"/>
              <a:t>return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(optional)</a:t>
            </a:r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sends</a:t>
            </a:r>
            <a:r>
              <a:rPr lang="de-AT" dirty="0" smtClean="0"/>
              <a:t> back </a:t>
            </a:r>
            <a:r>
              <a:rPr lang="de-AT" dirty="0" err="1" smtClean="0"/>
              <a:t>acknowledge</a:t>
            </a:r>
            <a:r>
              <a:rPr lang="de-AT" dirty="0" smtClean="0"/>
              <a:t> </a:t>
            </a:r>
            <a:r>
              <a:rPr lang="de-AT" dirty="0" err="1" smtClean="0"/>
              <a:t>0xEA</a:t>
            </a:r>
            <a:endParaRPr lang="de-AT" dirty="0" smtClean="0"/>
          </a:p>
          <a:p>
            <a:endParaRPr lang="de-AT" dirty="0" err="1" smtClean="0"/>
          </a:p>
        </p:txBody>
      </p:sp>
    </p:spTree>
    <p:extLst>
      <p:ext uri="{BB962C8B-B14F-4D97-AF65-F5344CB8AC3E}">
        <p14:creationId xmlns:p14="http://schemas.microsoft.com/office/powerpoint/2010/main" val="34250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Regular </a:t>
            </a:r>
            <a:r>
              <a:rPr lang="de-AT" dirty="0" err="1" smtClean="0"/>
              <a:t>communication</a:t>
            </a:r>
            <a:endParaRPr lang="de-AT" dirty="0"/>
          </a:p>
        </p:txBody>
      </p:sp>
      <p:sp>
        <p:nvSpPr>
          <p:cNvPr id="5" name="Rechteck 4"/>
          <p:cNvSpPr/>
          <p:nvPr/>
        </p:nvSpPr>
        <p:spPr>
          <a:xfrm>
            <a:off x="2843808" y="112474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(function code)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  <a:sym typeface="Wingdings"/>
              </a:rPr>
              <a:t>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(acknowledge 1=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AAh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  <a:sym typeface="Wingdings"/>
              </a:rPr>
              <a:t>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(parameters)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  <a:sym typeface="Wingdings"/>
              </a:rPr>
              <a:t>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(return parameters)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  <a:sym typeface="Wingdings"/>
              </a:rPr>
              <a:t>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(acknowledge 2=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EAh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  <a:sym typeface="Wingdings"/>
              </a:rPr>
              <a:t>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4735"/>
              </p:ext>
            </p:extLst>
          </p:nvPr>
        </p:nvGraphicFramePr>
        <p:xfrm>
          <a:off x="467544" y="2573992"/>
          <a:ext cx="8079968" cy="4023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9992"/>
                <a:gridCol w="849653"/>
                <a:gridCol w="3190331"/>
                <a:gridCol w="201999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Name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Funct.C.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Parameters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Return Parameters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Write Word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82h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address (LSB first)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 Bytes value (LSB first)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Write Block of Bytes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84h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startaddress (LSB first)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 Bytes length,  (LSB first)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&lt;length&gt; bytes values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Read Block of Bytes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85h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startaddress, (LSB first)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 Bytes length (LSB first)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&lt;length&gt; bytes values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Monitor Ext. Interface* (Call Subroutine)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9Fh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program start address (LSB f.)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 Word parameters R8-R15 (LSB f.)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 Word parameters R8-R15 (LSB f.)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Simple Go Command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41h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program start address (LSB f.)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Execute EINIT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31h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Execute SWRESET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32h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Get Checksum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33h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Word checksum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Test of Communication</a:t>
                      </a:r>
                      <a:endParaRPr lang="de-AT" sz="1000" b="1">
                        <a:effectLst/>
                        <a:latin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93h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ASC0 to ASC1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CCh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Read Word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CDh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startaddress, (LSB first)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 Bytes value (LSB first)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Write Word Sequence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CEh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Bytes buffer start address (LSB f.)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Byte buffer length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Set protection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D1h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Byte password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Byte new password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Byte protection level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None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2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Driver Handling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General </a:t>
            </a:r>
            <a:r>
              <a:rPr lang="de-AT" dirty="0" err="1" smtClean="0"/>
              <a:t>pattern</a:t>
            </a:r>
            <a:r>
              <a:rPr lang="de-AT" dirty="0" smtClean="0"/>
              <a:t>:</a:t>
            </a:r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downloads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(via </a:t>
            </a:r>
            <a:r>
              <a:rPr lang="de-AT" dirty="0" err="1" smtClean="0"/>
              <a:t>command</a:t>
            </a:r>
            <a:r>
              <a:rPr lang="de-AT" dirty="0" smtClean="0"/>
              <a:t> _</a:t>
            </a:r>
            <a:r>
              <a:rPr lang="de-AT" dirty="0" err="1" smtClean="0"/>
              <a:t>download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uses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_</a:t>
            </a:r>
            <a:r>
              <a:rPr lang="de-AT" dirty="0" err="1" smtClean="0"/>
              <a:t>call</a:t>
            </a:r>
            <a:r>
              <a:rPr lang="de-AT" dirty="0" smtClean="0"/>
              <a:t> (= </a:t>
            </a:r>
            <a:r>
              <a:rPr lang="de-AT" dirty="0" err="1" smtClean="0"/>
              <a:t>kernels</a:t>
            </a:r>
            <a:r>
              <a:rPr lang="de-AT" dirty="0" smtClean="0"/>
              <a:t> </a:t>
            </a:r>
            <a:r>
              <a:rPr lang="de-AT" dirty="0" err="1" smtClean="0"/>
              <a:t>monitor</a:t>
            </a:r>
            <a:r>
              <a:rPr lang="de-AT" dirty="0" smtClean="0"/>
              <a:t> </a:t>
            </a:r>
            <a:r>
              <a:rPr lang="de-AT" dirty="0" err="1" smtClean="0"/>
              <a:t>extension</a:t>
            </a:r>
            <a:r>
              <a:rPr lang="de-AT" dirty="0" smtClean="0"/>
              <a:t> </a:t>
            </a:r>
            <a:r>
              <a:rPr lang="de-AT" dirty="0" err="1" smtClean="0"/>
              <a:t>interface</a:t>
            </a:r>
            <a:r>
              <a:rPr lang="de-AT" dirty="0" smtClean="0"/>
              <a:t> (</a:t>
            </a:r>
            <a:r>
              <a:rPr lang="de-AT" dirty="0" err="1" smtClean="0"/>
              <a:t>9F</a:t>
            </a:r>
            <a:r>
              <a:rPr lang="de-AT" dirty="0" smtClean="0"/>
              <a:t>))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execute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endParaRPr lang="de-AT" dirty="0" smtClean="0"/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executes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, </a:t>
            </a:r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successfully</a:t>
            </a:r>
            <a:r>
              <a:rPr lang="de-AT" dirty="0" smtClean="0"/>
              <a:t> </a:t>
            </a:r>
            <a:r>
              <a:rPr lang="de-AT" dirty="0" err="1" smtClean="0"/>
              <a:t>finished</a:t>
            </a:r>
            <a:r>
              <a:rPr lang="de-AT" dirty="0" smtClean="0"/>
              <a:t>, </a:t>
            </a:r>
            <a:r>
              <a:rPr lang="de-AT" dirty="0" err="1" smtClean="0"/>
              <a:t>returns</a:t>
            </a:r>
            <a:r>
              <a:rPr lang="de-AT" dirty="0" smtClean="0"/>
              <a:t> </a:t>
            </a:r>
            <a:r>
              <a:rPr lang="de-AT" dirty="0" err="1" smtClean="0"/>
              <a:t>0xEA</a:t>
            </a:r>
            <a:r>
              <a:rPr lang="de-AT" dirty="0" smtClean="0"/>
              <a:t>. Frontend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blocking</a:t>
            </a:r>
            <a:r>
              <a:rPr lang="de-AT" dirty="0" smtClean="0"/>
              <a:t> </a:t>
            </a:r>
            <a:r>
              <a:rPr lang="de-AT" dirty="0" err="1" smtClean="0"/>
              <a:t>waiting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successful</a:t>
            </a:r>
            <a:r>
              <a:rPr lang="de-AT" dirty="0" smtClean="0"/>
              <a:t> </a:t>
            </a:r>
            <a:r>
              <a:rPr lang="de-AT" dirty="0" err="1" smtClean="0"/>
              <a:t>termination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 smtClean="0"/>
              <a:t>-&gt; </a:t>
            </a:r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struggled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  <a:r>
              <a:rPr lang="de-AT" dirty="0" err="1" smtClean="0"/>
              <a:t>takes</a:t>
            </a:r>
            <a:r>
              <a:rPr lang="de-AT" dirty="0" smtClean="0"/>
              <a:t> </a:t>
            </a:r>
            <a:r>
              <a:rPr lang="de-AT" dirty="0" err="1" smtClean="0"/>
              <a:t>too</a:t>
            </a:r>
            <a:r>
              <a:rPr lang="de-AT" dirty="0" smtClean="0"/>
              <a:t> </a:t>
            </a:r>
            <a:r>
              <a:rPr lang="de-AT" dirty="0" err="1" smtClean="0"/>
              <a:t>long</a:t>
            </a:r>
            <a:r>
              <a:rPr lang="de-AT" dirty="0" smtClean="0"/>
              <a:t>, Frontend will </a:t>
            </a:r>
            <a:r>
              <a:rPr lang="de-AT" dirty="0" err="1" smtClean="0"/>
              <a:t>run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timeout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7344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Flash </a:t>
            </a:r>
            <a:r>
              <a:rPr lang="de-AT" dirty="0" err="1" smtClean="0"/>
              <a:t>programming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General </a:t>
            </a:r>
            <a:r>
              <a:rPr lang="de-AT" dirty="0" err="1" smtClean="0"/>
              <a:t>pattern</a:t>
            </a:r>
            <a:r>
              <a:rPr lang="de-AT" dirty="0" smtClean="0"/>
              <a:t>:</a:t>
            </a:r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checks</a:t>
            </a:r>
            <a:r>
              <a:rPr lang="de-AT" dirty="0" smtClean="0"/>
              <a:t> </a:t>
            </a:r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already</a:t>
            </a:r>
            <a:r>
              <a:rPr lang="de-AT" dirty="0" smtClean="0"/>
              <a:t> </a:t>
            </a:r>
            <a:r>
              <a:rPr lang="de-AT" dirty="0" err="1" smtClean="0"/>
              <a:t>downloaded</a:t>
            </a:r>
            <a:endParaRPr lang="de-AT" dirty="0" smtClean="0"/>
          </a:p>
          <a:p>
            <a:pPr lvl="1"/>
            <a:r>
              <a:rPr lang="de-AT" dirty="0" err="1" smtClean="0"/>
              <a:t>If</a:t>
            </a:r>
            <a:r>
              <a:rPr lang="de-AT" dirty="0" smtClean="0"/>
              <a:t> not,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downloads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(via _</a:t>
            </a:r>
            <a:r>
              <a:rPr lang="de-AT" dirty="0" err="1" smtClean="0"/>
              <a:t>download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writes</a:t>
            </a:r>
            <a:r>
              <a:rPr lang="de-AT" dirty="0" smtClean="0"/>
              <a:t> </a:t>
            </a:r>
            <a:r>
              <a:rPr lang="de-AT" dirty="0" err="1" smtClean="0"/>
              <a:t>desired</a:t>
            </a:r>
            <a:r>
              <a:rPr lang="de-AT" dirty="0" smtClean="0"/>
              <a:t> </a:t>
            </a:r>
            <a:r>
              <a:rPr lang="de-AT" dirty="0" err="1" smtClean="0"/>
              <a:t>contents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flash</a:t>
            </a:r>
            <a:r>
              <a:rPr lang="de-AT" dirty="0" smtClean="0"/>
              <a:t> </a:t>
            </a:r>
            <a:r>
              <a:rPr lang="de-AT" dirty="0" err="1" smtClean="0"/>
              <a:t>page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area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internal</a:t>
            </a:r>
            <a:r>
              <a:rPr lang="de-AT" dirty="0" smtClean="0"/>
              <a:t> </a:t>
            </a:r>
            <a:r>
              <a:rPr lang="de-AT" dirty="0" err="1" smtClean="0"/>
              <a:t>ram</a:t>
            </a:r>
            <a:r>
              <a:rPr lang="de-AT" dirty="0" smtClean="0"/>
              <a:t> (</a:t>
            </a:r>
            <a:r>
              <a:rPr lang="de-AT" dirty="0" err="1" smtClean="0"/>
              <a:t>usually</a:t>
            </a:r>
            <a:r>
              <a:rPr lang="de-AT" dirty="0" smtClean="0"/>
              <a:t> </a:t>
            </a:r>
            <a:r>
              <a:rPr lang="de-AT" dirty="0" err="1" smtClean="0"/>
              <a:t>FC80-FCFF</a:t>
            </a:r>
            <a:r>
              <a:rPr lang="de-AT" dirty="0" smtClean="0"/>
              <a:t>, </a:t>
            </a:r>
            <a:r>
              <a:rPr lang="de-AT" dirty="0" err="1" smtClean="0"/>
              <a:t>configurable</a:t>
            </a:r>
            <a:r>
              <a:rPr lang="de-AT" dirty="0" smtClean="0"/>
              <a:t> in </a:t>
            </a:r>
            <a:r>
              <a:rPr lang="de-AT" dirty="0" err="1" smtClean="0"/>
              <a:t>MEM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Frontend </a:t>
            </a:r>
            <a:r>
              <a:rPr lang="de-AT" dirty="0" err="1" smtClean="0"/>
              <a:t>uses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monitor</a:t>
            </a:r>
            <a:r>
              <a:rPr lang="de-AT" dirty="0" smtClean="0"/>
              <a:t> </a:t>
            </a:r>
            <a:r>
              <a:rPr lang="de-AT" dirty="0" err="1" smtClean="0"/>
              <a:t>extension</a:t>
            </a:r>
            <a:r>
              <a:rPr lang="de-AT" dirty="0" smtClean="0"/>
              <a:t> </a:t>
            </a:r>
            <a:r>
              <a:rPr lang="de-AT" dirty="0" err="1" smtClean="0"/>
              <a:t>interface</a:t>
            </a:r>
            <a:r>
              <a:rPr lang="de-AT" dirty="0" smtClean="0"/>
              <a:t> (</a:t>
            </a:r>
            <a:r>
              <a:rPr lang="de-AT" dirty="0" err="1" smtClean="0"/>
              <a:t>9F</a:t>
            </a:r>
            <a:r>
              <a:rPr lang="de-AT" dirty="0" smtClean="0"/>
              <a:t>)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execute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passes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in </a:t>
            </a:r>
            <a:r>
              <a:rPr lang="de-AT" dirty="0" err="1" smtClean="0"/>
              <a:t>R8-R15</a:t>
            </a:r>
            <a:r>
              <a:rPr lang="de-AT" dirty="0" smtClean="0"/>
              <a:t> (e.g.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,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address</a:t>
            </a:r>
            <a:r>
              <a:rPr lang="de-AT" dirty="0" smtClean="0"/>
              <a:t>,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address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Kernel </a:t>
            </a:r>
            <a:r>
              <a:rPr lang="de-AT" dirty="0" err="1" smtClean="0"/>
              <a:t>calls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endParaRPr lang="de-AT" dirty="0" smtClean="0"/>
          </a:p>
          <a:p>
            <a:pPr lvl="1"/>
            <a:r>
              <a:rPr lang="de-AT" dirty="0" smtClean="0"/>
              <a:t>Driver </a:t>
            </a:r>
            <a:r>
              <a:rPr lang="de-AT" dirty="0" err="1" smtClean="0"/>
              <a:t>executes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returns</a:t>
            </a:r>
            <a:endParaRPr lang="de-AT" dirty="0" smtClean="0"/>
          </a:p>
          <a:p>
            <a:pPr lvl="1"/>
            <a:r>
              <a:rPr lang="de-AT" dirty="0" err="1"/>
              <a:t>I</a:t>
            </a:r>
            <a:r>
              <a:rPr lang="de-AT" dirty="0" err="1" smtClean="0"/>
              <a:t>f</a:t>
            </a:r>
            <a:r>
              <a:rPr lang="de-AT" dirty="0" smtClean="0"/>
              <a:t> </a:t>
            </a:r>
            <a:r>
              <a:rPr lang="de-AT" dirty="0" err="1" smtClean="0"/>
              <a:t>successfully</a:t>
            </a:r>
            <a:r>
              <a:rPr lang="de-AT" dirty="0" smtClean="0"/>
              <a:t> </a:t>
            </a:r>
            <a:r>
              <a:rPr lang="de-AT" dirty="0" err="1" smtClean="0"/>
              <a:t>finished</a:t>
            </a:r>
            <a:r>
              <a:rPr lang="de-AT" dirty="0" smtClean="0"/>
              <a:t>, Kernel </a:t>
            </a:r>
            <a:r>
              <a:rPr lang="de-AT" dirty="0" err="1" smtClean="0"/>
              <a:t>returns</a:t>
            </a:r>
            <a:r>
              <a:rPr lang="de-AT" dirty="0" smtClean="0"/>
              <a:t> </a:t>
            </a:r>
            <a:r>
              <a:rPr lang="de-AT" dirty="0" err="1" smtClean="0"/>
              <a:t>0xEA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40236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User </a:t>
            </a:r>
            <a:r>
              <a:rPr lang="de-AT" dirty="0" err="1" smtClean="0"/>
              <a:t>code</a:t>
            </a:r>
            <a:r>
              <a:rPr lang="de-AT" dirty="0" smtClean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de-AT" dirty="0" smtClean="0"/>
              <a:t>Driver </a:t>
            </a:r>
            <a:r>
              <a:rPr lang="de-AT" dirty="0" err="1" smtClean="0"/>
              <a:t>interface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also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execute</a:t>
            </a:r>
            <a:r>
              <a:rPr lang="de-AT" dirty="0" smtClean="0"/>
              <a:t> </a:t>
            </a:r>
            <a:r>
              <a:rPr lang="de-AT" dirty="0" err="1" smtClean="0"/>
              <a:t>routines</a:t>
            </a:r>
            <a:endParaRPr lang="de-AT" dirty="0" smtClean="0"/>
          </a:p>
          <a:p>
            <a:r>
              <a:rPr lang="de-AT" dirty="0" smtClean="0"/>
              <a:t>Parameters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return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could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passed</a:t>
            </a:r>
            <a:r>
              <a:rPr lang="de-AT" dirty="0" smtClean="0"/>
              <a:t> via </a:t>
            </a:r>
            <a:r>
              <a:rPr lang="de-AT" dirty="0" err="1" smtClean="0"/>
              <a:t>R8-R15</a:t>
            </a:r>
            <a:endParaRPr lang="de-AT" dirty="0" smtClean="0"/>
          </a:p>
          <a:p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bigger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needed</a:t>
            </a:r>
            <a:r>
              <a:rPr lang="de-AT" dirty="0" smtClean="0"/>
              <a:t>, </a:t>
            </a:r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concept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in </a:t>
            </a:r>
            <a:r>
              <a:rPr lang="de-AT" dirty="0" err="1" smtClean="0"/>
              <a:t>flash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address</a:t>
            </a:r>
            <a:endParaRPr lang="de-AT" dirty="0" smtClean="0"/>
          </a:p>
          <a:p>
            <a:r>
              <a:rPr lang="de-AT" dirty="0" err="1" smtClean="0"/>
              <a:t>Routines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not </a:t>
            </a:r>
            <a:r>
              <a:rPr lang="de-AT" dirty="0" err="1" smtClean="0"/>
              <a:t>take</a:t>
            </a:r>
            <a:r>
              <a:rPr lang="de-AT" dirty="0" smtClean="0"/>
              <a:t> </a:t>
            </a:r>
            <a:r>
              <a:rPr lang="de-AT" dirty="0" err="1" smtClean="0"/>
              <a:t>too</a:t>
            </a:r>
            <a:r>
              <a:rPr lang="de-AT" dirty="0" smtClean="0"/>
              <a:t> </a:t>
            </a:r>
            <a:r>
              <a:rPr lang="de-AT" dirty="0" err="1" smtClean="0"/>
              <a:t>long</a:t>
            </a:r>
            <a:r>
              <a:rPr lang="de-AT" dirty="0" smtClean="0"/>
              <a:t>, </a:t>
            </a:r>
            <a:r>
              <a:rPr lang="de-AT" dirty="0" err="1" smtClean="0"/>
              <a:t>otherwise</a:t>
            </a:r>
            <a:r>
              <a:rPr lang="de-AT" dirty="0" smtClean="0"/>
              <a:t> Frontend </a:t>
            </a:r>
            <a:r>
              <a:rPr lang="de-AT" dirty="0" err="1" smtClean="0"/>
              <a:t>times</a:t>
            </a:r>
            <a:r>
              <a:rPr lang="de-AT" dirty="0" smtClean="0"/>
              <a:t> out (but </a:t>
            </a:r>
            <a:r>
              <a:rPr lang="de-AT" dirty="0" err="1" smtClean="0"/>
              <a:t>could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reconnected</a:t>
            </a:r>
            <a:r>
              <a:rPr lang="de-AT" dirty="0" smtClean="0"/>
              <a:t>. Workaround: </a:t>
            </a:r>
            <a:r>
              <a:rPr lang="de-AT" dirty="0" err="1" smtClean="0"/>
              <a:t>disconnect</a:t>
            </a:r>
            <a:r>
              <a:rPr lang="de-AT" dirty="0" smtClean="0"/>
              <a:t>, </a:t>
            </a:r>
            <a:r>
              <a:rPr lang="de-AT" dirty="0" err="1" smtClean="0"/>
              <a:t>delay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reconnect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Example</a:t>
            </a:r>
            <a:r>
              <a:rPr lang="de-AT" dirty="0" smtClean="0"/>
              <a:t>: Routine </a:t>
            </a:r>
            <a:r>
              <a:rPr lang="de-AT" dirty="0" err="1" smtClean="0"/>
              <a:t>which</a:t>
            </a:r>
            <a:r>
              <a:rPr lang="de-AT" dirty="0" smtClean="0"/>
              <a:t> </a:t>
            </a:r>
            <a:r>
              <a:rPr lang="de-AT" dirty="0" err="1" smtClean="0"/>
              <a:t>counts</a:t>
            </a:r>
            <a:r>
              <a:rPr lang="de-AT" dirty="0" smtClean="0"/>
              <a:t> </a:t>
            </a:r>
            <a:r>
              <a:rPr lang="de-AT" dirty="0" err="1" smtClean="0"/>
              <a:t>bits</a:t>
            </a:r>
            <a:r>
              <a:rPr lang="de-AT" dirty="0" smtClean="0"/>
              <a:t> in a </a:t>
            </a:r>
            <a:r>
              <a:rPr lang="de-AT" dirty="0" err="1" smtClean="0"/>
              <a:t>specific</a:t>
            </a:r>
            <a:r>
              <a:rPr lang="de-AT" dirty="0"/>
              <a:t> </a:t>
            </a:r>
            <a:r>
              <a:rPr lang="de-AT" dirty="0" err="1" smtClean="0"/>
              <a:t>area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internal</a:t>
            </a:r>
            <a:r>
              <a:rPr lang="de-AT" dirty="0" smtClean="0"/>
              <a:t> RAM</a:t>
            </a:r>
          </a:p>
        </p:txBody>
      </p:sp>
    </p:spTree>
    <p:extLst>
      <p:ext uri="{BB962C8B-B14F-4D97-AF65-F5344CB8AC3E}">
        <p14:creationId xmlns:p14="http://schemas.microsoft.com/office/powerpoint/2010/main" val="8581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How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 err="1" smtClean="0"/>
              <a:t>your</a:t>
            </a:r>
            <a:r>
              <a:rPr lang="de-AT" dirty="0" smtClean="0"/>
              <a:t> </a:t>
            </a:r>
            <a:r>
              <a:rPr lang="de-AT" dirty="0" err="1" smtClean="0"/>
              <a:t>own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85000" lnSpcReduction="10000"/>
          </a:bodyPr>
          <a:lstStyle/>
          <a:p>
            <a:r>
              <a:rPr lang="de-AT" dirty="0" smtClean="0"/>
              <a:t>Driver </a:t>
            </a:r>
            <a:r>
              <a:rPr lang="de-AT" dirty="0" err="1" smtClean="0"/>
              <a:t>interface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also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execute</a:t>
            </a:r>
            <a:r>
              <a:rPr lang="de-AT" dirty="0" smtClean="0"/>
              <a:t> </a:t>
            </a:r>
            <a:r>
              <a:rPr lang="de-AT" dirty="0" err="1" smtClean="0"/>
              <a:t>own</a:t>
            </a:r>
            <a:r>
              <a:rPr lang="de-AT" dirty="0" smtClean="0"/>
              <a:t> </a:t>
            </a:r>
            <a:r>
              <a:rPr lang="de-AT" dirty="0" err="1" smtClean="0"/>
              <a:t>routines</a:t>
            </a:r>
            <a:endParaRPr lang="de-AT" dirty="0" smtClean="0"/>
          </a:p>
          <a:p>
            <a:r>
              <a:rPr lang="de-AT" dirty="0" smtClean="0"/>
              <a:t>Parameters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return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passed</a:t>
            </a:r>
            <a:r>
              <a:rPr lang="de-AT" dirty="0" smtClean="0"/>
              <a:t> via </a:t>
            </a:r>
            <a:r>
              <a:rPr lang="de-AT" dirty="0" err="1" smtClean="0"/>
              <a:t>R8-R15</a:t>
            </a:r>
            <a:endParaRPr lang="de-AT" dirty="0" smtClean="0"/>
          </a:p>
          <a:p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bigger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needed</a:t>
            </a:r>
            <a:r>
              <a:rPr lang="de-AT" dirty="0" smtClean="0"/>
              <a:t>, </a:t>
            </a:r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concept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in </a:t>
            </a:r>
            <a:r>
              <a:rPr lang="de-AT" dirty="0" err="1" smtClean="0"/>
              <a:t>flash</a:t>
            </a:r>
            <a:r>
              <a:rPr lang="de-AT" dirty="0" smtClean="0"/>
              <a:t> </a:t>
            </a:r>
            <a:r>
              <a:rPr lang="de-AT" dirty="0" err="1" smtClean="0"/>
              <a:t>driver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address</a:t>
            </a:r>
            <a:endParaRPr lang="de-AT" dirty="0" smtClean="0"/>
          </a:p>
          <a:p>
            <a:r>
              <a:rPr lang="de-AT" dirty="0" smtClean="0"/>
              <a:t>Routine </a:t>
            </a:r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not </a:t>
            </a:r>
            <a:r>
              <a:rPr lang="de-AT" dirty="0" err="1" smtClean="0"/>
              <a:t>take</a:t>
            </a:r>
            <a:r>
              <a:rPr lang="de-AT" dirty="0" smtClean="0"/>
              <a:t> </a:t>
            </a:r>
            <a:r>
              <a:rPr lang="de-AT" dirty="0" err="1" smtClean="0"/>
              <a:t>too</a:t>
            </a:r>
            <a:r>
              <a:rPr lang="de-AT" dirty="0" smtClean="0"/>
              <a:t> </a:t>
            </a:r>
            <a:r>
              <a:rPr lang="de-AT" dirty="0" err="1" smtClean="0"/>
              <a:t>long</a:t>
            </a:r>
            <a:r>
              <a:rPr lang="de-AT" dirty="0" smtClean="0"/>
              <a:t>, </a:t>
            </a:r>
            <a:r>
              <a:rPr lang="de-AT" dirty="0" err="1" smtClean="0"/>
              <a:t>otherwise</a:t>
            </a:r>
            <a:r>
              <a:rPr lang="de-AT" dirty="0" smtClean="0"/>
              <a:t> Frontend </a:t>
            </a:r>
            <a:r>
              <a:rPr lang="de-AT" dirty="0" err="1" smtClean="0"/>
              <a:t>times</a:t>
            </a:r>
            <a:r>
              <a:rPr lang="de-AT" dirty="0" smtClean="0"/>
              <a:t> out (but </a:t>
            </a:r>
            <a:r>
              <a:rPr lang="de-AT" dirty="0" err="1" smtClean="0"/>
              <a:t>could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reconnected</a:t>
            </a:r>
            <a:r>
              <a:rPr lang="de-AT" dirty="0" smtClean="0"/>
              <a:t>. Workaround: </a:t>
            </a:r>
            <a:r>
              <a:rPr lang="de-AT" dirty="0" err="1" smtClean="0"/>
              <a:t>disconnect</a:t>
            </a:r>
            <a:r>
              <a:rPr lang="de-AT" dirty="0" smtClean="0"/>
              <a:t>, </a:t>
            </a:r>
            <a:r>
              <a:rPr lang="de-AT" dirty="0" err="1" smtClean="0"/>
              <a:t>delay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reconnect</a:t>
            </a:r>
            <a:r>
              <a:rPr lang="de-AT" dirty="0" smtClean="0"/>
              <a:t>)</a:t>
            </a:r>
          </a:p>
          <a:p>
            <a:r>
              <a:rPr lang="de-AT" dirty="0"/>
              <a:t>User </a:t>
            </a:r>
            <a:r>
              <a:rPr lang="de-AT" dirty="0" err="1"/>
              <a:t>code</a:t>
            </a:r>
            <a:r>
              <a:rPr lang="de-AT" dirty="0"/>
              <a:t> must </a:t>
            </a:r>
            <a:r>
              <a:rPr lang="de-AT" dirty="0" err="1"/>
              <a:t>always</a:t>
            </a:r>
            <a:r>
              <a:rPr lang="de-AT" dirty="0"/>
              <a:t> </a:t>
            </a:r>
            <a:r>
              <a:rPr lang="de-AT" dirty="0" err="1"/>
              <a:t>terminated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RETS, </a:t>
            </a:r>
            <a:r>
              <a:rPr lang="de-AT" dirty="0" err="1"/>
              <a:t>because</a:t>
            </a:r>
            <a:r>
              <a:rPr lang="de-AT" dirty="0"/>
              <a:t> 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has</a:t>
            </a:r>
            <a:r>
              <a:rPr lang="de-AT" dirty="0"/>
              <a:t> </a:t>
            </a:r>
            <a:r>
              <a:rPr lang="de-AT" dirty="0" err="1"/>
              <a:t>been</a:t>
            </a:r>
            <a:r>
              <a:rPr lang="de-AT" dirty="0"/>
              <a:t> </a:t>
            </a:r>
            <a:r>
              <a:rPr lang="de-AT" dirty="0" err="1"/>
              <a:t>called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smtClean="0"/>
              <a:t>CALLS</a:t>
            </a:r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assembler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due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better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about</a:t>
            </a:r>
            <a:r>
              <a:rPr lang="de-AT" dirty="0" smtClean="0"/>
              <a:t> </a:t>
            </a:r>
            <a:r>
              <a:rPr lang="de-AT" dirty="0" err="1" smtClean="0"/>
              <a:t>overhead</a:t>
            </a:r>
            <a:r>
              <a:rPr lang="de-AT" dirty="0" smtClean="0"/>
              <a:t>, </a:t>
            </a:r>
            <a:r>
              <a:rPr lang="de-AT" dirty="0" err="1" smtClean="0"/>
              <a:t>stack</a:t>
            </a:r>
            <a:r>
              <a:rPr lang="de-AT" dirty="0" smtClean="0"/>
              <a:t> etc.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763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Microsoft Office PowerPoint</Application>
  <PresentationFormat>Bildschirmpräsentation (4:3)</PresentationFormat>
  <Paragraphs>155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Minimon</vt:lpstr>
      <vt:lpstr>Overview</vt:lpstr>
      <vt:lpstr>Boot process</vt:lpstr>
      <vt:lpstr>Regular communication</vt:lpstr>
      <vt:lpstr>Regular communication</vt:lpstr>
      <vt:lpstr>Driver Handling</vt:lpstr>
      <vt:lpstr>Flash programming</vt:lpstr>
      <vt:lpstr>User code execution</vt:lpstr>
      <vt:lpstr>How to write your own driver</vt:lpstr>
      <vt:lpstr>Example</vt:lpstr>
      <vt:lpstr>Calling example in Frontend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64</cp:revision>
  <dcterms:created xsi:type="dcterms:W3CDTF">2013-08-31T08:37:10Z</dcterms:created>
  <dcterms:modified xsi:type="dcterms:W3CDTF">2014-01-22T19:15:19Z</dcterms:modified>
</cp:coreProperties>
</file>