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76" r:id="rId5"/>
    <p:sldId id="277" r:id="rId6"/>
    <p:sldId id="279" r:id="rId7"/>
    <p:sldId id="278" r:id="rId8"/>
    <p:sldId id="272" r:id="rId9"/>
    <p:sldId id="280" r:id="rId1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23.01.2014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7161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23.01.2014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84136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23.01.2014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4414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23.01.2014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1834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23.01.2014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390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23.01.2014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91438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23.01.2014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1621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FB79B-6CE6-4A1E-BE16-478407CFB5FA}" type="datetimeFigureOut">
              <a:rPr lang="de-AT" smtClean="0"/>
              <a:t>23.01.2014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  <p:sp>
        <p:nvSpPr>
          <p:cNvPr id="9" name="Titel 1"/>
          <p:cNvSpPr txBox="1">
            <a:spLocks/>
          </p:cNvSpPr>
          <p:nvPr userDrawn="1"/>
        </p:nvSpPr>
        <p:spPr>
          <a:xfrm>
            <a:off x="467544" y="260649"/>
            <a:ext cx="8208912" cy="720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AT" dirty="0">
              <a:solidFill>
                <a:srgbClr val="FFFF00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404664"/>
            <a:ext cx="432048" cy="432048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29526"/>
            <a:ext cx="432048" cy="432048"/>
          </a:xfrm>
          <a:prstGeom prst="rect">
            <a:avLst/>
          </a:prstGeom>
        </p:spPr>
      </p:pic>
      <p:sp>
        <p:nvSpPr>
          <p:cNvPr id="12" name="Titelplatzhalter 11"/>
          <p:cNvSpPr>
            <a:spLocks noGrp="1"/>
          </p:cNvSpPr>
          <p:nvPr>
            <p:ph type="title"/>
          </p:nvPr>
        </p:nvSpPr>
        <p:spPr>
          <a:xfrm>
            <a:off x="457200" y="260650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Minimon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22261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rgbClr val="FFFF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467544" y="260649"/>
            <a:ext cx="8208912" cy="720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de-AT" dirty="0" err="1" smtClean="0">
                <a:solidFill>
                  <a:srgbClr val="FFFF00"/>
                </a:solidFill>
              </a:rPr>
              <a:t>Minimon</a:t>
            </a:r>
            <a:endParaRPr lang="de-AT" dirty="0">
              <a:solidFill>
                <a:srgbClr val="FFFF00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467544" y="5877272"/>
            <a:ext cx="8208912" cy="576064"/>
          </a:xfrm>
          <a:solidFill>
            <a:schemeClr val="tx2">
              <a:lumMod val="50000"/>
            </a:schemeClr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de-AT" dirty="0" smtClean="0">
                <a:solidFill>
                  <a:srgbClr val="FFFF00"/>
                </a:solidFill>
              </a:rPr>
              <a:t>Scripting</a:t>
            </a:r>
            <a:endParaRPr lang="de-AT" dirty="0">
              <a:solidFill>
                <a:srgbClr val="FFFF00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404664"/>
            <a:ext cx="432048" cy="43204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29526"/>
            <a:ext cx="432048" cy="432048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5994316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926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err="1" smtClean="0"/>
              <a:t>Overview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fontScale="85000" lnSpcReduction="20000"/>
          </a:bodyPr>
          <a:lstStyle/>
          <a:p>
            <a:r>
              <a:rPr lang="de-AT" dirty="0" smtClean="0"/>
              <a:t>Scripts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using</a:t>
            </a:r>
            <a:r>
              <a:rPr lang="de-AT" dirty="0" smtClean="0"/>
              <a:t> </a:t>
            </a:r>
            <a:r>
              <a:rPr lang="de-AT" dirty="0" err="1" smtClean="0"/>
              <a:t>shell</a:t>
            </a:r>
            <a:r>
              <a:rPr lang="de-AT" dirty="0" smtClean="0"/>
              <a:t> </a:t>
            </a:r>
            <a:r>
              <a:rPr lang="de-AT" dirty="0" err="1" smtClean="0"/>
              <a:t>commands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optionally</a:t>
            </a:r>
            <a:r>
              <a:rPr lang="de-AT" dirty="0" smtClean="0"/>
              <a:t> </a:t>
            </a:r>
            <a:r>
              <a:rPr lang="de-AT" dirty="0" err="1" smtClean="0"/>
              <a:t>control</a:t>
            </a:r>
            <a:r>
              <a:rPr lang="de-AT" dirty="0" smtClean="0"/>
              <a:t> </a:t>
            </a:r>
            <a:r>
              <a:rPr lang="de-AT" dirty="0" err="1" smtClean="0"/>
              <a:t>structures</a:t>
            </a:r>
            <a:endParaRPr lang="de-AT" dirty="0" smtClean="0"/>
          </a:p>
          <a:p>
            <a:r>
              <a:rPr lang="de-AT" dirty="0" err="1" smtClean="0"/>
              <a:t>Simplest</a:t>
            </a:r>
            <a:r>
              <a:rPr lang="de-AT" dirty="0" smtClean="0"/>
              <a:t> form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script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a </a:t>
            </a:r>
            <a:r>
              <a:rPr lang="de-AT" dirty="0" err="1" smtClean="0"/>
              <a:t>text</a:t>
            </a:r>
            <a:r>
              <a:rPr lang="de-AT" dirty="0" smtClean="0"/>
              <a:t> </a:t>
            </a:r>
            <a:r>
              <a:rPr lang="de-AT" dirty="0" err="1" smtClean="0"/>
              <a:t>file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shell</a:t>
            </a:r>
            <a:r>
              <a:rPr lang="de-AT" dirty="0" smtClean="0"/>
              <a:t> </a:t>
            </a:r>
            <a:r>
              <a:rPr lang="de-AT" dirty="0" err="1" smtClean="0"/>
              <a:t>commands</a:t>
            </a:r>
            <a:endParaRPr lang="de-AT" dirty="0" smtClean="0"/>
          </a:p>
          <a:p>
            <a:r>
              <a:rPr lang="de-AT" dirty="0" smtClean="0"/>
              <a:t>Scripts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executed</a:t>
            </a:r>
            <a:r>
              <a:rPr lang="de-AT" dirty="0" smtClean="0"/>
              <a:t> via</a:t>
            </a:r>
          </a:p>
          <a:p>
            <a:pPr lvl="1"/>
            <a:r>
              <a:rPr lang="de-AT" dirty="0" smtClean="0"/>
              <a:t>Menu</a:t>
            </a:r>
          </a:p>
          <a:p>
            <a:pPr lvl="1"/>
            <a:r>
              <a:rPr lang="de-AT" dirty="0" smtClean="0"/>
              <a:t>Toolbar (</a:t>
            </a:r>
            <a:r>
              <a:rPr lang="de-AT" dirty="0" err="1" smtClean="0"/>
              <a:t>up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8 </a:t>
            </a:r>
            <a:r>
              <a:rPr lang="de-AT" dirty="0" err="1" smtClean="0"/>
              <a:t>user</a:t>
            </a:r>
            <a:r>
              <a:rPr lang="de-AT" dirty="0" smtClean="0"/>
              <a:t> </a:t>
            </a:r>
            <a:r>
              <a:rPr lang="de-AT" dirty="0" err="1" smtClean="0"/>
              <a:t>script</a:t>
            </a:r>
            <a:r>
              <a:rPr lang="de-AT" dirty="0"/>
              <a:t> </a:t>
            </a:r>
            <a:r>
              <a:rPr lang="de-AT" dirty="0" err="1" smtClean="0"/>
              <a:t>buttons</a:t>
            </a:r>
            <a:r>
              <a:rPr lang="de-AT" dirty="0" smtClean="0"/>
              <a:t>)</a:t>
            </a:r>
          </a:p>
          <a:p>
            <a:pPr lvl="1"/>
            <a:r>
              <a:rPr lang="de-AT" dirty="0" err="1"/>
              <a:t>Commandline</a:t>
            </a:r>
            <a:r>
              <a:rPr lang="de-AT" dirty="0"/>
              <a:t> (</a:t>
            </a:r>
            <a:r>
              <a:rPr lang="de-AT" dirty="0" err="1"/>
              <a:t>Minimon</a:t>
            </a:r>
            <a:r>
              <a:rPr lang="de-AT" dirty="0"/>
              <a:t> </a:t>
            </a:r>
            <a:r>
              <a:rPr lang="de-AT" dirty="0" err="1"/>
              <a:t>starts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executes</a:t>
            </a:r>
            <a:r>
              <a:rPr lang="de-AT" dirty="0"/>
              <a:t> </a:t>
            </a:r>
            <a:r>
              <a:rPr lang="de-AT" dirty="0" err="1"/>
              <a:t>automatically</a:t>
            </a:r>
            <a:r>
              <a:rPr lang="de-AT" dirty="0"/>
              <a:t> </a:t>
            </a:r>
            <a:r>
              <a:rPr lang="de-AT" dirty="0" err="1"/>
              <a:t>script</a:t>
            </a:r>
            <a:r>
              <a:rPr lang="de-AT" dirty="0" smtClean="0"/>
              <a:t>)</a:t>
            </a:r>
          </a:p>
          <a:p>
            <a:r>
              <a:rPr lang="de-AT" dirty="0" smtClean="0"/>
              <a:t>Scripts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call</a:t>
            </a:r>
            <a:r>
              <a:rPr lang="de-AT" dirty="0" smtClean="0"/>
              <a:t> </a:t>
            </a:r>
            <a:r>
              <a:rPr lang="de-AT" dirty="0" err="1" smtClean="0"/>
              <a:t>subscripts</a:t>
            </a:r>
            <a:r>
              <a:rPr lang="de-AT" dirty="0" smtClean="0"/>
              <a:t> (</a:t>
            </a:r>
            <a:r>
              <a:rPr lang="de-AT" dirty="0" err="1" smtClean="0"/>
              <a:t>maximum</a:t>
            </a:r>
            <a:r>
              <a:rPr lang="de-AT" dirty="0" smtClean="0"/>
              <a:t> </a:t>
            </a:r>
            <a:r>
              <a:rPr lang="de-AT" dirty="0" err="1" smtClean="0"/>
              <a:t>depth</a:t>
            </a:r>
            <a:r>
              <a:rPr lang="de-AT" dirty="0" smtClean="0"/>
              <a:t>=3)</a:t>
            </a:r>
            <a:endParaRPr lang="de-AT" dirty="0"/>
          </a:p>
          <a:p>
            <a:r>
              <a:rPr lang="de-AT" dirty="0" err="1" smtClean="0"/>
              <a:t>Usage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variables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necessary</a:t>
            </a:r>
            <a:r>
              <a:rPr lang="de-AT" dirty="0" smtClean="0"/>
              <a:t> </a:t>
            </a:r>
            <a:r>
              <a:rPr lang="de-AT" dirty="0" err="1" smtClean="0"/>
              <a:t>if</a:t>
            </a:r>
            <a:r>
              <a:rPr lang="de-AT" dirty="0" smtClean="0"/>
              <a:t> </a:t>
            </a:r>
            <a:r>
              <a:rPr lang="de-AT" dirty="0" err="1" smtClean="0"/>
              <a:t>using</a:t>
            </a:r>
            <a:r>
              <a:rPr lang="de-AT" dirty="0" smtClean="0"/>
              <a:t> </a:t>
            </a:r>
            <a:r>
              <a:rPr lang="de-AT" dirty="0" err="1" smtClean="0"/>
              <a:t>control</a:t>
            </a:r>
            <a:r>
              <a:rPr lang="de-AT" dirty="0" smtClean="0"/>
              <a:t> </a:t>
            </a:r>
            <a:r>
              <a:rPr lang="de-AT" dirty="0" err="1" smtClean="0"/>
              <a:t>structures</a:t>
            </a:r>
            <a:endParaRPr lang="de-AT" dirty="0" smtClean="0"/>
          </a:p>
          <a:p>
            <a:r>
              <a:rPr lang="de-AT" dirty="0" smtClean="0"/>
              <a:t>Scripts </a:t>
            </a:r>
            <a:r>
              <a:rPr lang="de-AT" dirty="0" err="1" smtClean="0"/>
              <a:t>are</a:t>
            </a:r>
            <a:r>
              <a:rPr lang="de-AT" dirty="0" smtClean="0"/>
              <a:t> limited </a:t>
            </a:r>
            <a:r>
              <a:rPr lang="de-AT" dirty="0" err="1" smtClean="0"/>
              <a:t>to</a:t>
            </a:r>
            <a:r>
              <a:rPr lang="de-AT" dirty="0" smtClean="0"/>
              <a:t> 5000 </a:t>
            </a:r>
            <a:r>
              <a:rPr lang="de-AT" dirty="0" err="1" smtClean="0"/>
              <a:t>lines</a:t>
            </a:r>
            <a:r>
              <a:rPr lang="de-AT" dirty="0" smtClean="0"/>
              <a:t> per </a:t>
            </a:r>
            <a:r>
              <a:rPr lang="de-AT" dirty="0" err="1" smtClean="0"/>
              <a:t>script</a:t>
            </a:r>
            <a:r>
              <a:rPr lang="de-AT" dirty="0" smtClean="0"/>
              <a:t> </a:t>
            </a:r>
            <a:r>
              <a:rPr lang="de-AT" dirty="0" err="1" smtClean="0"/>
              <a:t>file</a:t>
            </a:r>
            <a:endParaRPr lang="de-AT" dirty="0" smtClean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7285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Variables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r>
              <a:rPr lang="de-AT" dirty="0"/>
              <a:t>Support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up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100 variables: %00 </a:t>
            </a:r>
            <a:r>
              <a:rPr lang="de-AT" dirty="0" err="1"/>
              <a:t>to</a:t>
            </a:r>
            <a:r>
              <a:rPr lang="de-AT" dirty="0"/>
              <a:t> %99</a:t>
            </a:r>
          </a:p>
          <a:p>
            <a:r>
              <a:rPr lang="de-AT" dirty="0"/>
              <a:t>Variables </a:t>
            </a:r>
            <a:r>
              <a:rPr lang="de-AT" dirty="0" err="1"/>
              <a:t>have</a:t>
            </a:r>
            <a:r>
              <a:rPr lang="de-AT" dirty="0"/>
              <a:t> </a:t>
            </a:r>
            <a:r>
              <a:rPr lang="de-AT" dirty="0" err="1"/>
              <a:t>always</a:t>
            </a:r>
            <a:r>
              <a:rPr lang="de-AT" dirty="0"/>
              <a:t> </a:t>
            </a:r>
            <a:r>
              <a:rPr lang="de-AT" dirty="0" err="1"/>
              <a:t>numeric</a:t>
            </a:r>
            <a:r>
              <a:rPr lang="de-AT" dirty="0"/>
              <a:t> </a:t>
            </a:r>
            <a:r>
              <a:rPr lang="de-AT" dirty="0" smtClean="0"/>
              <a:t>type (6 Bytes </a:t>
            </a:r>
            <a:r>
              <a:rPr lang="de-AT" dirty="0" err="1" smtClean="0"/>
              <a:t>hexadecimal</a:t>
            </a:r>
            <a:r>
              <a:rPr lang="de-AT" dirty="0" smtClean="0"/>
              <a:t>)</a:t>
            </a:r>
            <a:endParaRPr lang="de-AT" dirty="0"/>
          </a:p>
          <a:p>
            <a:r>
              <a:rPr lang="de-AT" dirty="0" smtClean="0"/>
              <a:t>Variables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used</a:t>
            </a:r>
            <a:r>
              <a:rPr lang="de-AT" dirty="0" smtClean="0"/>
              <a:t> in </a:t>
            </a:r>
            <a:r>
              <a:rPr lang="de-AT" dirty="0" err="1" smtClean="0"/>
              <a:t>many</a:t>
            </a:r>
            <a:r>
              <a:rPr lang="de-AT" dirty="0" smtClean="0"/>
              <a:t> </a:t>
            </a:r>
            <a:r>
              <a:rPr lang="de-AT" dirty="0" err="1" smtClean="0"/>
              <a:t>shell</a:t>
            </a:r>
            <a:r>
              <a:rPr lang="de-AT" dirty="0" smtClean="0"/>
              <a:t> </a:t>
            </a:r>
            <a:r>
              <a:rPr lang="de-AT" dirty="0" err="1" smtClean="0"/>
              <a:t>commands</a:t>
            </a:r>
            <a:endParaRPr lang="de-AT" dirty="0" smtClean="0"/>
          </a:p>
          <a:p>
            <a:r>
              <a:rPr lang="de-AT" dirty="0" smtClean="0"/>
              <a:t>Variables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used</a:t>
            </a:r>
            <a:r>
              <a:rPr lang="de-AT" dirty="0"/>
              <a:t> in </a:t>
            </a:r>
            <a:r>
              <a:rPr lang="de-AT" dirty="0" err="1"/>
              <a:t>expressions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control</a:t>
            </a:r>
            <a:r>
              <a:rPr lang="de-AT" dirty="0"/>
              <a:t> </a:t>
            </a:r>
            <a:r>
              <a:rPr lang="de-AT" dirty="0" err="1"/>
              <a:t>structures</a:t>
            </a:r>
            <a:r>
              <a:rPr lang="de-AT" dirty="0"/>
              <a:t> (</a:t>
            </a:r>
            <a:r>
              <a:rPr lang="de-AT" dirty="0" err="1"/>
              <a:t>if</a:t>
            </a:r>
            <a:r>
              <a:rPr lang="de-AT" dirty="0"/>
              <a:t>, </a:t>
            </a:r>
            <a:r>
              <a:rPr lang="de-AT" dirty="0" err="1"/>
              <a:t>while</a:t>
            </a:r>
            <a:r>
              <a:rPr lang="de-AT" dirty="0"/>
              <a:t>, do</a:t>
            </a:r>
            <a:r>
              <a:rPr lang="de-AT" dirty="0" smtClean="0"/>
              <a:t>)</a:t>
            </a:r>
            <a:endParaRPr lang="de-AT" dirty="0"/>
          </a:p>
          <a:p>
            <a:r>
              <a:rPr lang="de-AT" dirty="0" err="1"/>
              <a:t>Assign</a:t>
            </a:r>
            <a:r>
              <a:rPr lang="de-AT" dirty="0"/>
              <a:t> </a:t>
            </a:r>
            <a:r>
              <a:rPr lang="de-AT" dirty="0" err="1"/>
              <a:t>values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variables </a:t>
            </a:r>
            <a:r>
              <a:rPr lang="de-AT" dirty="0" err="1"/>
              <a:t>using</a:t>
            </a:r>
            <a:r>
              <a:rPr lang="de-AT" dirty="0"/>
              <a:t> _</a:t>
            </a:r>
            <a:r>
              <a:rPr lang="de-AT" dirty="0" err="1"/>
              <a:t>assign</a:t>
            </a:r>
            <a:endParaRPr lang="de-AT" dirty="0"/>
          </a:p>
          <a:p>
            <a:r>
              <a:rPr lang="de-AT" dirty="0"/>
              <a:t>_</a:t>
            </a:r>
            <a:r>
              <a:rPr lang="de-AT" dirty="0" err="1"/>
              <a:t>assign</a:t>
            </a:r>
            <a:r>
              <a:rPr lang="de-AT" dirty="0"/>
              <a:t> </a:t>
            </a:r>
            <a:r>
              <a:rPr lang="de-AT" dirty="0" err="1"/>
              <a:t>supports</a:t>
            </a:r>
            <a:r>
              <a:rPr lang="de-AT" dirty="0"/>
              <a:t> </a:t>
            </a:r>
            <a:r>
              <a:rPr lang="de-AT" dirty="0" smtClean="0"/>
              <a:t>also: </a:t>
            </a:r>
            <a:r>
              <a:rPr lang="de-AT" dirty="0" err="1" smtClean="0"/>
              <a:t>timer</a:t>
            </a:r>
            <a:r>
              <a:rPr lang="de-AT" dirty="0"/>
              <a:t>, </a:t>
            </a:r>
            <a:r>
              <a:rPr lang="de-AT" dirty="0" err="1"/>
              <a:t>rnd16</a:t>
            </a:r>
            <a:r>
              <a:rPr lang="de-AT" dirty="0"/>
              <a:t>, </a:t>
            </a:r>
            <a:r>
              <a:rPr lang="de-AT" dirty="0" err="1"/>
              <a:t>rnd8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0846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Variables - </a:t>
            </a:r>
            <a:r>
              <a:rPr lang="de-AT" dirty="0" err="1" smtClean="0"/>
              <a:t>Assign</a:t>
            </a:r>
            <a:endParaRPr lang="de-AT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5122912" cy="4896544"/>
          </a:xfrm>
        </p:spPr>
        <p:txBody>
          <a:bodyPr>
            <a:normAutofit fontScale="70000" lnSpcReduction="20000"/>
          </a:bodyPr>
          <a:lstStyle/>
          <a:p>
            <a:r>
              <a:rPr lang="de-AT" dirty="0" smtClean="0"/>
              <a:t>_</a:t>
            </a:r>
            <a:r>
              <a:rPr lang="de-AT" dirty="0" err="1" smtClean="0"/>
              <a:t>assign</a:t>
            </a:r>
            <a:r>
              <a:rPr lang="de-AT" dirty="0" smtClean="0"/>
              <a:t>: </a:t>
            </a:r>
            <a:r>
              <a:rPr lang="de-AT" dirty="0" err="1" smtClean="0"/>
              <a:t>Assigns</a:t>
            </a:r>
            <a:r>
              <a:rPr lang="de-AT" dirty="0" smtClean="0"/>
              <a:t> an </a:t>
            </a:r>
            <a:r>
              <a:rPr lang="de-AT" dirty="0" err="1" smtClean="0"/>
              <a:t>expression</a:t>
            </a:r>
            <a:r>
              <a:rPr lang="de-AT" dirty="0" smtClean="0"/>
              <a:t> </a:t>
            </a:r>
            <a:r>
              <a:rPr lang="de-AT" dirty="0" err="1" smtClean="0"/>
              <a:t>into</a:t>
            </a:r>
            <a:r>
              <a:rPr lang="de-AT" dirty="0" smtClean="0"/>
              <a:t> a variable</a:t>
            </a:r>
          </a:p>
          <a:p>
            <a:r>
              <a:rPr lang="de-AT" dirty="0" err="1" smtClean="0"/>
              <a:t>possible</a:t>
            </a:r>
            <a:r>
              <a:rPr lang="de-AT" dirty="0" smtClean="0"/>
              <a:t> </a:t>
            </a:r>
            <a:r>
              <a:rPr lang="de-AT" dirty="0" err="1" smtClean="0"/>
              <a:t>syntax</a:t>
            </a:r>
            <a:r>
              <a:rPr lang="de-AT" dirty="0" smtClean="0"/>
              <a:t>: </a:t>
            </a:r>
          </a:p>
          <a:p>
            <a:pPr marL="457200" lvl="1" indent="0">
              <a:buNone/>
            </a:pPr>
            <a:r>
              <a:rPr lang="de-AT" dirty="0" smtClean="0"/>
              <a:t>_</a:t>
            </a:r>
            <a:r>
              <a:rPr lang="de-AT" dirty="0" err="1" smtClean="0"/>
              <a:t>assign</a:t>
            </a:r>
            <a:r>
              <a:rPr lang="de-AT" dirty="0" smtClean="0"/>
              <a:t> &lt;v&gt;=&lt;x&gt;</a:t>
            </a:r>
          </a:p>
          <a:p>
            <a:pPr marL="457200" lvl="1" indent="0">
              <a:buNone/>
            </a:pPr>
            <a:r>
              <a:rPr lang="de-AT" dirty="0" smtClean="0"/>
              <a:t>_</a:t>
            </a:r>
            <a:r>
              <a:rPr lang="de-AT" dirty="0" err="1" smtClean="0"/>
              <a:t>assign</a:t>
            </a:r>
            <a:r>
              <a:rPr lang="de-AT" dirty="0" smtClean="0"/>
              <a:t> &lt;v&gt;=&lt;</a:t>
            </a:r>
            <a:r>
              <a:rPr lang="de-AT" dirty="0" err="1" smtClean="0"/>
              <a:t>o1</a:t>
            </a:r>
            <a:r>
              <a:rPr lang="de-AT" dirty="0" smtClean="0"/>
              <a:t>&gt;&lt;x&gt;</a:t>
            </a:r>
          </a:p>
          <a:p>
            <a:pPr marL="457200" lvl="1" indent="0">
              <a:buNone/>
            </a:pPr>
            <a:r>
              <a:rPr lang="de-AT" dirty="0" smtClean="0"/>
              <a:t>_</a:t>
            </a:r>
            <a:r>
              <a:rPr lang="de-AT" dirty="0" err="1" smtClean="0"/>
              <a:t>assign</a:t>
            </a:r>
            <a:r>
              <a:rPr lang="de-AT" dirty="0" smtClean="0"/>
              <a:t> </a:t>
            </a:r>
            <a:r>
              <a:rPr lang="de-AT" dirty="0"/>
              <a:t>&lt;v&gt;=&lt;x&gt;&lt;</a:t>
            </a:r>
            <a:r>
              <a:rPr lang="de-AT" dirty="0" err="1" smtClean="0"/>
              <a:t>o2</a:t>
            </a:r>
            <a:r>
              <a:rPr lang="de-AT" dirty="0" smtClean="0"/>
              <a:t>&gt;&lt;</a:t>
            </a:r>
            <a:r>
              <a:rPr lang="de-AT" dirty="0"/>
              <a:t>y&gt;</a:t>
            </a:r>
            <a:endParaRPr lang="de-AT" dirty="0" smtClean="0"/>
          </a:p>
          <a:p>
            <a:pPr marL="457200" lvl="1" indent="0">
              <a:buNone/>
            </a:pPr>
            <a:r>
              <a:rPr lang="de-AT" dirty="0" smtClean="0"/>
              <a:t>&lt;v&gt;.. variable %00-%99</a:t>
            </a:r>
          </a:p>
          <a:p>
            <a:pPr marL="457200" lvl="1" indent="0">
              <a:buNone/>
            </a:pPr>
            <a:r>
              <a:rPr lang="de-AT" dirty="0" smtClean="0"/>
              <a:t>&lt;x&gt;,&lt;y&gt;.. </a:t>
            </a:r>
          </a:p>
          <a:p>
            <a:pPr marL="457200" lvl="1" indent="0">
              <a:buNone/>
            </a:pPr>
            <a:r>
              <a:rPr lang="de-AT" dirty="0"/>
              <a:t>	</a:t>
            </a:r>
            <a:r>
              <a:rPr lang="de-AT" dirty="0" smtClean="0"/>
              <a:t>variable </a:t>
            </a:r>
            <a:r>
              <a:rPr lang="de-AT" dirty="0" err="1" smtClean="0"/>
              <a:t>or</a:t>
            </a:r>
            <a:r>
              <a:rPr lang="de-AT" dirty="0" smtClean="0"/>
              <a:t> </a:t>
            </a:r>
          </a:p>
          <a:p>
            <a:pPr marL="457200" lvl="1" indent="0">
              <a:buNone/>
            </a:pPr>
            <a:r>
              <a:rPr lang="de-AT" dirty="0"/>
              <a:t>	</a:t>
            </a:r>
            <a:r>
              <a:rPr lang="de-AT" dirty="0" smtClean="0"/>
              <a:t>SFR </a:t>
            </a:r>
            <a:r>
              <a:rPr lang="de-AT" dirty="0" err="1" smtClean="0"/>
              <a:t>name</a:t>
            </a:r>
            <a:r>
              <a:rPr lang="de-AT" dirty="0" smtClean="0"/>
              <a:t> </a:t>
            </a:r>
            <a:r>
              <a:rPr lang="de-AT" dirty="0" err="1" smtClean="0"/>
              <a:t>or</a:t>
            </a:r>
            <a:r>
              <a:rPr lang="de-AT" dirty="0" smtClean="0"/>
              <a:t> </a:t>
            </a:r>
          </a:p>
          <a:p>
            <a:pPr marL="457200" lvl="1" indent="0">
              <a:buNone/>
            </a:pPr>
            <a:r>
              <a:rPr lang="de-AT" dirty="0"/>
              <a:t>	</a:t>
            </a:r>
            <a:r>
              <a:rPr lang="de-AT" dirty="0" err="1" smtClean="0"/>
              <a:t>constant</a:t>
            </a:r>
            <a:r>
              <a:rPr lang="de-AT" dirty="0" smtClean="0"/>
              <a:t> (24 </a:t>
            </a:r>
            <a:r>
              <a:rPr lang="de-AT" dirty="0" err="1" smtClean="0"/>
              <a:t>bit</a:t>
            </a:r>
            <a:r>
              <a:rPr lang="de-AT" dirty="0" smtClean="0"/>
              <a:t> hex) </a:t>
            </a:r>
            <a:r>
              <a:rPr lang="de-AT" dirty="0" err="1" smtClean="0"/>
              <a:t>or</a:t>
            </a:r>
            <a:r>
              <a:rPr lang="de-AT" dirty="0" smtClean="0"/>
              <a:t> </a:t>
            </a:r>
          </a:p>
          <a:p>
            <a:pPr marL="457200" lvl="1" indent="0">
              <a:buNone/>
            </a:pPr>
            <a:r>
              <a:rPr lang="de-AT" dirty="0"/>
              <a:t>	</a:t>
            </a:r>
            <a:r>
              <a:rPr lang="de-AT" dirty="0" err="1" smtClean="0"/>
              <a:t>special</a:t>
            </a:r>
            <a:r>
              <a:rPr lang="de-AT" dirty="0" smtClean="0"/>
              <a:t> </a:t>
            </a:r>
            <a:r>
              <a:rPr lang="de-AT" dirty="0" err="1" smtClean="0"/>
              <a:t>enum</a:t>
            </a:r>
            <a:r>
              <a:rPr lang="de-AT" dirty="0" smtClean="0"/>
              <a:t> </a:t>
            </a:r>
            <a:r>
              <a:rPr lang="de-AT" dirty="0" err="1" smtClean="0"/>
              <a:t>TIMER</a:t>
            </a:r>
            <a:r>
              <a:rPr lang="de-AT" dirty="0" smtClean="0"/>
              <a:t>, </a:t>
            </a:r>
            <a:r>
              <a:rPr lang="de-AT" dirty="0" err="1" smtClean="0"/>
              <a:t>RND8</a:t>
            </a:r>
            <a:r>
              <a:rPr lang="de-AT" dirty="0" smtClean="0"/>
              <a:t>, </a:t>
            </a:r>
            <a:r>
              <a:rPr lang="de-AT" dirty="0" err="1" smtClean="0"/>
              <a:t>RND16</a:t>
            </a:r>
            <a:endParaRPr lang="de-AT" dirty="0" smtClean="0"/>
          </a:p>
          <a:p>
            <a:pPr marL="457200" lvl="1" indent="0">
              <a:buNone/>
            </a:pPr>
            <a:r>
              <a:rPr lang="de-AT" dirty="0" smtClean="0"/>
              <a:t>&lt;</a:t>
            </a:r>
            <a:r>
              <a:rPr lang="de-AT" dirty="0" err="1" smtClean="0"/>
              <a:t>o2</a:t>
            </a:r>
            <a:r>
              <a:rPr lang="de-AT" dirty="0" smtClean="0"/>
              <a:t>&gt;.. </a:t>
            </a:r>
            <a:r>
              <a:rPr lang="de-AT" dirty="0" err="1" smtClean="0"/>
              <a:t>binary</a:t>
            </a:r>
            <a:r>
              <a:rPr lang="de-AT" dirty="0" smtClean="0"/>
              <a:t> </a:t>
            </a:r>
            <a:r>
              <a:rPr lang="de-AT" dirty="0" err="1" smtClean="0"/>
              <a:t>operator</a:t>
            </a:r>
            <a:r>
              <a:rPr lang="de-AT" dirty="0" smtClean="0"/>
              <a:t> + - * / &amp; | ^  &gt;&gt; &lt;&lt; #</a:t>
            </a:r>
          </a:p>
          <a:p>
            <a:pPr marL="457200" lvl="1" indent="0">
              <a:buNone/>
            </a:pPr>
            <a:r>
              <a:rPr lang="de-AT" dirty="0" smtClean="0"/>
              <a:t>&lt;</a:t>
            </a:r>
            <a:r>
              <a:rPr lang="de-AT" dirty="0" err="1" smtClean="0"/>
              <a:t>o1</a:t>
            </a:r>
            <a:r>
              <a:rPr lang="de-AT" dirty="0" smtClean="0"/>
              <a:t>&gt;.. </a:t>
            </a:r>
            <a:r>
              <a:rPr lang="de-AT" dirty="0" err="1" smtClean="0"/>
              <a:t>unary</a:t>
            </a:r>
            <a:r>
              <a:rPr lang="de-AT" dirty="0" smtClean="0"/>
              <a:t> </a:t>
            </a:r>
            <a:r>
              <a:rPr lang="de-AT" dirty="0" err="1" smtClean="0"/>
              <a:t>operator</a:t>
            </a:r>
            <a:r>
              <a:rPr lang="de-AT" dirty="0" smtClean="0"/>
              <a:t> ~</a:t>
            </a:r>
            <a:endParaRPr lang="de-AT" dirty="0"/>
          </a:p>
          <a:p>
            <a:pPr lvl="1"/>
            <a:endParaRPr lang="de-AT" dirty="0"/>
          </a:p>
          <a:p>
            <a:pPr marL="457200" lvl="1" indent="0">
              <a:buNone/>
            </a:pPr>
            <a:endParaRPr lang="de-AT" dirty="0" smtClean="0"/>
          </a:p>
        </p:txBody>
      </p:sp>
      <p:sp>
        <p:nvSpPr>
          <p:cNvPr id="7" name="Rechteck 6"/>
          <p:cNvSpPr/>
          <p:nvPr/>
        </p:nvSpPr>
        <p:spPr>
          <a:xfrm>
            <a:off x="5868144" y="1700808"/>
            <a:ext cx="2592288" cy="33239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Examples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%1=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00003D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%99=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SYSCON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%5=~%2</a:t>
            </a: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%3=%3+1</a:t>
            </a: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%1=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timer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%2=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rnd8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%3=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rnd16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%3=%1&amp;%2</a:t>
            </a: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%3=%1|%2</a:t>
            </a: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%3=%1^%2</a:t>
            </a: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%2=%1&lt;&lt;2</a:t>
            </a: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%2=%1&gt;&gt;2</a:t>
            </a: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%1=5/9</a:t>
            </a: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%1=5#9</a:t>
            </a:r>
          </a:p>
        </p:txBody>
      </p:sp>
    </p:spTree>
    <p:extLst>
      <p:ext uri="{BB962C8B-B14F-4D97-AF65-F5344CB8AC3E}">
        <p14:creationId xmlns:p14="http://schemas.microsoft.com/office/powerpoint/2010/main" val="92859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Control </a:t>
            </a:r>
            <a:r>
              <a:rPr lang="de-AT" dirty="0" err="1" smtClean="0"/>
              <a:t>structures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40740" y="1196752"/>
            <a:ext cx="8229600" cy="5328592"/>
          </a:xfrm>
        </p:spPr>
        <p:txBody>
          <a:bodyPr>
            <a:normAutofit/>
          </a:bodyPr>
          <a:lstStyle/>
          <a:p>
            <a:r>
              <a:rPr lang="de-AT" dirty="0" err="1" smtClean="0"/>
              <a:t>If</a:t>
            </a:r>
            <a:r>
              <a:rPr lang="de-AT" dirty="0" smtClean="0"/>
              <a:t>/</a:t>
            </a:r>
            <a:r>
              <a:rPr lang="de-AT" dirty="0" err="1" smtClean="0"/>
              <a:t>else</a:t>
            </a:r>
            <a:r>
              <a:rPr lang="de-AT" dirty="0" smtClean="0"/>
              <a:t>/end </a:t>
            </a:r>
            <a:r>
              <a:rPr lang="de-AT" dirty="0" err="1" smtClean="0"/>
              <a:t>if</a:t>
            </a:r>
            <a:r>
              <a:rPr lang="de-AT" dirty="0" smtClean="0"/>
              <a:t>: </a:t>
            </a:r>
            <a:r>
              <a:rPr lang="de-AT" dirty="0" err="1" smtClean="0"/>
              <a:t>conditional</a:t>
            </a:r>
            <a:r>
              <a:rPr lang="de-AT" dirty="0" smtClean="0"/>
              <a:t> </a:t>
            </a:r>
            <a:r>
              <a:rPr lang="de-AT" dirty="0" err="1" smtClean="0"/>
              <a:t>execution</a:t>
            </a:r>
            <a:endParaRPr lang="de-AT" dirty="0" smtClean="0"/>
          </a:p>
          <a:p>
            <a:r>
              <a:rPr lang="de-AT" dirty="0" err="1" smtClean="0"/>
              <a:t>while</a:t>
            </a:r>
            <a:r>
              <a:rPr lang="de-AT" dirty="0" smtClean="0"/>
              <a:t>/</a:t>
            </a:r>
            <a:r>
              <a:rPr lang="de-AT" dirty="0" err="1" smtClean="0"/>
              <a:t>endw</a:t>
            </a:r>
            <a:r>
              <a:rPr lang="de-AT" dirty="0" smtClean="0"/>
              <a:t>: </a:t>
            </a:r>
          </a:p>
          <a:p>
            <a:r>
              <a:rPr lang="de-AT" dirty="0" smtClean="0"/>
              <a:t>do </a:t>
            </a:r>
            <a:r>
              <a:rPr lang="de-AT" dirty="0" err="1" smtClean="0"/>
              <a:t>loop</a:t>
            </a:r>
            <a:r>
              <a:rPr lang="de-AT" dirty="0" smtClean="0"/>
              <a:t> </a:t>
            </a:r>
            <a:r>
              <a:rPr lang="de-AT" dirty="0" err="1" smtClean="0"/>
              <a:t>until</a:t>
            </a:r>
            <a:endParaRPr lang="de-AT" dirty="0" smtClean="0"/>
          </a:p>
          <a:p>
            <a:r>
              <a:rPr lang="de-AT" dirty="0" err="1" smtClean="0"/>
              <a:t>labels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goto</a:t>
            </a:r>
            <a:r>
              <a:rPr lang="de-AT" dirty="0" smtClean="0"/>
              <a:t>: </a:t>
            </a:r>
            <a:r>
              <a:rPr lang="de-AT" dirty="0" err="1" smtClean="0"/>
              <a:t>define</a:t>
            </a:r>
            <a:r>
              <a:rPr lang="de-AT" dirty="0" smtClean="0"/>
              <a:t> </a:t>
            </a:r>
            <a:r>
              <a:rPr lang="de-AT" dirty="0" err="1" smtClean="0"/>
              <a:t>labels</a:t>
            </a:r>
            <a:r>
              <a:rPr lang="de-AT" dirty="0" smtClean="0"/>
              <a:t> </a:t>
            </a:r>
            <a:r>
              <a:rPr lang="de-AT" dirty="0" err="1" smtClean="0"/>
              <a:t>which</a:t>
            </a:r>
            <a:r>
              <a:rPr lang="de-AT" dirty="0" smtClean="0"/>
              <a:t>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jumped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goto</a:t>
            </a:r>
            <a:r>
              <a:rPr lang="de-AT" dirty="0" smtClean="0"/>
              <a:t> </a:t>
            </a:r>
            <a:r>
              <a:rPr lang="de-AT" dirty="0" err="1" smtClean="0"/>
              <a:t>command</a:t>
            </a:r>
            <a:endParaRPr lang="de-AT" dirty="0" smtClean="0"/>
          </a:p>
          <a:p>
            <a:pPr marL="457200" lvl="1" indent="0">
              <a:buNone/>
            </a:pPr>
            <a:endParaRPr lang="de-AT" dirty="0" err="1" smtClean="0"/>
          </a:p>
        </p:txBody>
      </p:sp>
      <p:sp>
        <p:nvSpPr>
          <p:cNvPr id="4" name="Rechteck 3"/>
          <p:cNvSpPr/>
          <p:nvPr/>
        </p:nvSpPr>
        <p:spPr>
          <a:xfrm>
            <a:off x="467544" y="4365104"/>
            <a:ext cx="3240360" cy="181588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%4=2</a:t>
            </a:r>
          </a:p>
          <a:p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message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„%4 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2"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5=5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message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„%5 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5"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message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„%5 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not 5"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endif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endif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923928" y="4101697"/>
            <a:ext cx="2952328" cy="11695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_assign %4=5</a:t>
            </a: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%4&lt;8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print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“%4 is not yet 8"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assign %4=%4+1</a:t>
            </a:r>
          </a:p>
          <a:p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endw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7164288" y="3789040"/>
            <a:ext cx="1476164" cy="267765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_print "0"</a:t>
            </a:r>
          </a:p>
          <a:p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L1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_print "1"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GOTO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L3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L2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_print "2"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GOTO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L4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L3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_print "3"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GOTO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L2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L4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_print "4"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3908099" y="5421939"/>
            <a:ext cx="2952328" cy="11695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_assign %4=5</a:t>
            </a: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do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print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“%4 is not yet 8"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assign %4=%4+1</a:t>
            </a: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loop until %4=8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72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err="1" smtClean="0"/>
              <a:t>Condition</a:t>
            </a:r>
            <a:r>
              <a:rPr lang="de-AT" dirty="0" smtClean="0"/>
              <a:t> </a:t>
            </a:r>
            <a:r>
              <a:rPr lang="de-AT" dirty="0" err="1" smtClean="0"/>
              <a:t>expressions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40740" y="1196752"/>
            <a:ext cx="8229600" cy="5328592"/>
          </a:xfrm>
        </p:spPr>
        <p:txBody>
          <a:bodyPr>
            <a:normAutofit/>
          </a:bodyPr>
          <a:lstStyle/>
          <a:p>
            <a:r>
              <a:rPr lang="de-AT" dirty="0" err="1" smtClean="0"/>
              <a:t>Used</a:t>
            </a:r>
            <a:r>
              <a:rPr lang="de-AT" dirty="0" smtClean="0"/>
              <a:t> in </a:t>
            </a:r>
            <a:r>
              <a:rPr lang="de-AT" dirty="0" err="1" smtClean="0"/>
              <a:t>if</a:t>
            </a:r>
            <a:r>
              <a:rPr lang="de-AT" dirty="0" smtClean="0"/>
              <a:t>, </a:t>
            </a:r>
            <a:r>
              <a:rPr lang="de-AT" dirty="0" err="1" smtClean="0"/>
              <a:t>while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do </a:t>
            </a:r>
            <a:r>
              <a:rPr lang="de-AT" dirty="0" err="1" smtClean="0"/>
              <a:t>loop</a:t>
            </a:r>
            <a:r>
              <a:rPr lang="de-AT" dirty="0" smtClean="0"/>
              <a:t> </a:t>
            </a:r>
          </a:p>
          <a:p>
            <a:r>
              <a:rPr lang="de-AT" dirty="0" smtClean="0"/>
              <a:t>Syntax: &lt;x&gt;&lt;c&gt;&lt;y&gt;</a:t>
            </a:r>
          </a:p>
          <a:p>
            <a:pPr marL="457200" lvl="1" indent="0">
              <a:buNone/>
            </a:pPr>
            <a:r>
              <a:rPr lang="de-AT" dirty="0" smtClean="0"/>
              <a:t>&lt;x&gt;,&lt;y&gt;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</a:p>
          <a:p>
            <a:pPr marL="457200" lvl="1" indent="0">
              <a:buNone/>
            </a:pPr>
            <a:r>
              <a:rPr lang="de-AT" dirty="0"/>
              <a:t>	</a:t>
            </a:r>
            <a:r>
              <a:rPr lang="de-AT" dirty="0" smtClean="0"/>
              <a:t>variable</a:t>
            </a:r>
          </a:p>
          <a:p>
            <a:pPr marL="457200" lvl="1" indent="0">
              <a:buNone/>
            </a:pPr>
            <a:r>
              <a:rPr lang="de-AT" dirty="0"/>
              <a:t>	</a:t>
            </a:r>
            <a:r>
              <a:rPr lang="de-AT" dirty="0" smtClean="0"/>
              <a:t>SFR </a:t>
            </a:r>
            <a:r>
              <a:rPr lang="de-AT" dirty="0" err="1" smtClean="0"/>
              <a:t>name</a:t>
            </a:r>
            <a:endParaRPr lang="de-AT" dirty="0" smtClean="0"/>
          </a:p>
          <a:p>
            <a:pPr marL="457200" lvl="1" indent="0">
              <a:buNone/>
            </a:pPr>
            <a:r>
              <a:rPr lang="de-AT" dirty="0"/>
              <a:t>	</a:t>
            </a:r>
            <a:r>
              <a:rPr lang="de-AT" dirty="0" err="1" smtClean="0"/>
              <a:t>constant</a:t>
            </a:r>
            <a:r>
              <a:rPr lang="de-AT" dirty="0" smtClean="0"/>
              <a:t> (</a:t>
            </a:r>
            <a:r>
              <a:rPr lang="de-AT" dirty="0" err="1" smtClean="0"/>
              <a:t>hexadecimal</a:t>
            </a:r>
            <a:r>
              <a:rPr lang="de-AT" dirty="0" smtClean="0"/>
              <a:t> 24 </a:t>
            </a:r>
            <a:r>
              <a:rPr lang="de-AT" dirty="0" err="1" smtClean="0"/>
              <a:t>bit</a:t>
            </a:r>
            <a:r>
              <a:rPr lang="de-AT" dirty="0" smtClean="0"/>
              <a:t>)</a:t>
            </a:r>
          </a:p>
          <a:p>
            <a:pPr marL="457200" lvl="1" indent="0">
              <a:buNone/>
            </a:pPr>
            <a:r>
              <a:rPr lang="de-AT" dirty="0" smtClean="0"/>
              <a:t>&lt;c&gt;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comparison</a:t>
            </a:r>
            <a:r>
              <a:rPr lang="de-AT" dirty="0" smtClean="0"/>
              <a:t> </a:t>
            </a:r>
            <a:r>
              <a:rPr lang="de-AT" dirty="0" err="1" smtClean="0"/>
              <a:t>operator</a:t>
            </a:r>
            <a:r>
              <a:rPr lang="de-AT" dirty="0"/>
              <a:t> </a:t>
            </a:r>
            <a:r>
              <a:rPr lang="de-AT" dirty="0" smtClean="0"/>
              <a:t>out </a:t>
            </a:r>
            <a:r>
              <a:rPr lang="de-AT" dirty="0" err="1" smtClean="0"/>
              <a:t>of</a:t>
            </a:r>
            <a:endParaRPr lang="de-AT" dirty="0" smtClean="0"/>
          </a:p>
          <a:p>
            <a:pPr marL="457200" lvl="1" indent="0">
              <a:buNone/>
            </a:pPr>
            <a:r>
              <a:rPr lang="de-AT" dirty="0"/>
              <a:t>	</a:t>
            </a:r>
            <a:r>
              <a:rPr lang="de-AT" dirty="0" smtClean="0"/>
              <a:t>=  &gt;  &lt;   &gt;=   &lt;=  &lt;&gt;</a:t>
            </a:r>
          </a:p>
        </p:txBody>
      </p:sp>
    </p:spTree>
    <p:extLst>
      <p:ext uri="{BB962C8B-B14F-4D97-AF65-F5344CB8AC3E}">
        <p14:creationId xmlns:p14="http://schemas.microsoft.com/office/powerpoint/2010/main" val="280226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err="1" smtClean="0"/>
              <a:t>Commands</a:t>
            </a:r>
            <a:r>
              <a:rPr lang="de-AT" dirty="0" smtClean="0"/>
              <a:t> </a:t>
            </a:r>
            <a:r>
              <a:rPr lang="de-AT" dirty="0" err="1" smtClean="0"/>
              <a:t>influencing</a:t>
            </a:r>
            <a:r>
              <a:rPr lang="de-AT" dirty="0" smtClean="0"/>
              <a:t> </a:t>
            </a:r>
            <a:r>
              <a:rPr lang="de-AT" dirty="0" err="1" smtClean="0"/>
              <a:t>script</a:t>
            </a:r>
            <a:r>
              <a:rPr lang="de-AT" dirty="0" smtClean="0"/>
              <a:t> ex.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lnSpcReduction="10000"/>
          </a:bodyPr>
          <a:lstStyle/>
          <a:p>
            <a:r>
              <a:rPr lang="de-AT" dirty="0" smtClean="0"/>
              <a:t>_pause: </a:t>
            </a:r>
            <a:r>
              <a:rPr lang="de-AT" dirty="0" err="1" smtClean="0"/>
              <a:t>pauses</a:t>
            </a:r>
            <a:r>
              <a:rPr lang="de-AT" dirty="0" smtClean="0"/>
              <a:t> </a:t>
            </a:r>
            <a:r>
              <a:rPr lang="de-AT" dirty="0" err="1" smtClean="0"/>
              <a:t>script</a:t>
            </a:r>
            <a:r>
              <a:rPr lang="de-AT" dirty="0" smtClean="0"/>
              <a:t> </a:t>
            </a:r>
            <a:r>
              <a:rPr lang="de-AT" dirty="0" err="1" smtClean="0"/>
              <a:t>execution</a:t>
            </a:r>
            <a:r>
              <a:rPr lang="de-AT" dirty="0" smtClean="0"/>
              <a:t> </a:t>
            </a:r>
            <a:r>
              <a:rPr lang="de-AT" dirty="0" err="1" smtClean="0"/>
              <a:t>until</a:t>
            </a:r>
            <a:r>
              <a:rPr lang="de-AT" dirty="0" smtClean="0"/>
              <a:t> OK </a:t>
            </a:r>
            <a:r>
              <a:rPr lang="de-AT" dirty="0" err="1" smtClean="0"/>
              <a:t>pressed</a:t>
            </a:r>
            <a:endParaRPr lang="de-AT" dirty="0" smtClean="0"/>
          </a:p>
          <a:p>
            <a:r>
              <a:rPr lang="de-AT" dirty="0"/>
              <a:t>_</a:t>
            </a:r>
            <a:r>
              <a:rPr lang="de-AT" dirty="0" err="1"/>
              <a:t>input</a:t>
            </a:r>
            <a:r>
              <a:rPr lang="de-AT" dirty="0"/>
              <a:t>: </a:t>
            </a:r>
            <a:r>
              <a:rPr lang="de-AT" dirty="0" err="1"/>
              <a:t>pauses</a:t>
            </a:r>
            <a:r>
              <a:rPr lang="de-AT" dirty="0"/>
              <a:t> </a:t>
            </a:r>
            <a:r>
              <a:rPr lang="de-AT" dirty="0" err="1"/>
              <a:t>script</a:t>
            </a:r>
            <a:r>
              <a:rPr lang="de-AT" dirty="0"/>
              <a:t>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until</a:t>
            </a:r>
            <a:r>
              <a:rPr lang="de-AT" dirty="0"/>
              <a:t> </a:t>
            </a:r>
            <a:r>
              <a:rPr lang="de-AT" dirty="0" err="1"/>
              <a:t>requested</a:t>
            </a:r>
            <a:r>
              <a:rPr lang="de-AT" dirty="0"/>
              <a:t> </a:t>
            </a:r>
            <a:r>
              <a:rPr lang="de-AT" dirty="0" err="1"/>
              <a:t>value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/>
              <a:t>entered</a:t>
            </a:r>
            <a:endParaRPr lang="de-AT" dirty="0"/>
          </a:p>
          <a:p>
            <a:r>
              <a:rPr lang="de-AT" dirty="0" smtClean="0"/>
              <a:t>_</a:t>
            </a:r>
            <a:r>
              <a:rPr lang="de-AT" dirty="0" err="1" smtClean="0"/>
              <a:t>delay</a:t>
            </a:r>
            <a:r>
              <a:rPr lang="de-AT" dirty="0" smtClean="0"/>
              <a:t>: </a:t>
            </a:r>
            <a:r>
              <a:rPr lang="de-AT" dirty="0" err="1" smtClean="0"/>
              <a:t>delays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seconds</a:t>
            </a:r>
            <a:r>
              <a:rPr lang="de-AT" dirty="0" smtClean="0"/>
              <a:t> </a:t>
            </a:r>
            <a:r>
              <a:rPr lang="de-AT" dirty="0" err="1" smtClean="0"/>
              <a:t>passed</a:t>
            </a:r>
            <a:endParaRPr lang="de-AT" dirty="0" smtClean="0"/>
          </a:p>
          <a:p>
            <a:r>
              <a:rPr lang="de-AT" dirty="0" smtClean="0"/>
              <a:t>_</a:t>
            </a:r>
            <a:r>
              <a:rPr lang="de-AT" dirty="0" err="1" smtClean="0"/>
              <a:t>delayms</a:t>
            </a:r>
            <a:r>
              <a:rPr lang="de-AT" dirty="0" smtClean="0"/>
              <a:t>: </a:t>
            </a:r>
            <a:r>
              <a:rPr lang="de-AT" dirty="0" err="1" smtClean="0"/>
              <a:t>delays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miliseconds</a:t>
            </a:r>
            <a:r>
              <a:rPr lang="de-AT" dirty="0" smtClean="0"/>
              <a:t> </a:t>
            </a:r>
            <a:r>
              <a:rPr lang="de-AT" dirty="0" err="1" smtClean="0"/>
              <a:t>passed</a:t>
            </a:r>
            <a:endParaRPr lang="de-AT" dirty="0" smtClean="0"/>
          </a:p>
          <a:p>
            <a:r>
              <a:rPr lang="de-AT" dirty="0" smtClean="0"/>
              <a:t>_</a:t>
            </a:r>
            <a:r>
              <a:rPr lang="de-AT" dirty="0" err="1" smtClean="0"/>
              <a:t>executescript</a:t>
            </a:r>
            <a:r>
              <a:rPr lang="de-AT" dirty="0" smtClean="0"/>
              <a:t>: </a:t>
            </a:r>
            <a:r>
              <a:rPr lang="de-AT" dirty="0" err="1" smtClean="0"/>
              <a:t>calls</a:t>
            </a:r>
            <a:r>
              <a:rPr lang="de-AT" dirty="0" smtClean="0"/>
              <a:t> </a:t>
            </a:r>
            <a:r>
              <a:rPr lang="de-AT" dirty="0" err="1" smtClean="0"/>
              <a:t>subscript</a:t>
            </a:r>
            <a:endParaRPr lang="de-AT" dirty="0" smtClean="0"/>
          </a:p>
          <a:p>
            <a:r>
              <a:rPr lang="de-AT" dirty="0" smtClean="0"/>
              <a:t>_</a:t>
            </a:r>
            <a:r>
              <a:rPr lang="de-AT" dirty="0" err="1" smtClean="0"/>
              <a:t>quit</a:t>
            </a:r>
            <a:r>
              <a:rPr lang="de-AT" dirty="0" smtClean="0"/>
              <a:t>: </a:t>
            </a:r>
            <a:r>
              <a:rPr lang="de-AT" dirty="0" err="1" smtClean="0"/>
              <a:t>terminates</a:t>
            </a:r>
            <a:r>
              <a:rPr lang="de-AT" dirty="0" smtClean="0"/>
              <a:t> </a:t>
            </a:r>
            <a:r>
              <a:rPr lang="de-AT" dirty="0" err="1" smtClean="0"/>
              <a:t>Minimon</a:t>
            </a:r>
            <a:endParaRPr lang="de-AT" dirty="0"/>
          </a:p>
          <a:p>
            <a:r>
              <a:rPr lang="de-AT" dirty="0"/>
              <a:t>_</a:t>
            </a:r>
            <a:r>
              <a:rPr lang="de-AT" dirty="0" err="1"/>
              <a:t>poll</a:t>
            </a:r>
            <a:r>
              <a:rPr lang="de-AT" dirty="0"/>
              <a:t>: </a:t>
            </a:r>
            <a:r>
              <a:rPr lang="de-AT" dirty="0" err="1"/>
              <a:t>blocks</a:t>
            </a:r>
            <a:r>
              <a:rPr lang="de-AT" dirty="0"/>
              <a:t> </a:t>
            </a:r>
            <a:r>
              <a:rPr lang="de-AT" dirty="0" err="1"/>
              <a:t>script</a:t>
            </a:r>
            <a:r>
              <a:rPr lang="de-AT" dirty="0"/>
              <a:t>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by</a:t>
            </a:r>
            <a:r>
              <a:rPr lang="de-AT" dirty="0"/>
              <a:t> </a:t>
            </a:r>
            <a:r>
              <a:rPr lang="de-AT" dirty="0" err="1"/>
              <a:t>polling</a:t>
            </a:r>
            <a:r>
              <a:rPr lang="de-AT" dirty="0"/>
              <a:t> </a:t>
            </a:r>
            <a:r>
              <a:rPr lang="de-AT" dirty="0" err="1"/>
              <a:t>target</a:t>
            </a:r>
            <a:r>
              <a:rPr lang="de-AT" dirty="0"/>
              <a:t> </a:t>
            </a:r>
            <a:r>
              <a:rPr lang="de-AT" dirty="0" err="1"/>
              <a:t>memory</a:t>
            </a:r>
            <a:r>
              <a:rPr lang="de-AT" dirty="0"/>
              <a:t> </a:t>
            </a:r>
            <a:r>
              <a:rPr lang="de-AT" dirty="0" err="1"/>
              <a:t>until</a:t>
            </a:r>
            <a:r>
              <a:rPr lang="de-AT" dirty="0"/>
              <a:t> </a:t>
            </a:r>
            <a:r>
              <a:rPr lang="de-AT" dirty="0" err="1"/>
              <a:t>it</a:t>
            </a:r>
            <a:r>
              <a:rPr lang="de-AT" dirty="0"/>
              <a:t> </a:t>
            </a:r>
            <a:r>
              <a:rPr lang="de-AT" dirty="0" err="1"/>
              <a:t>reaches</a:t>
            </a:r>
            <a:r>
              <a:rPr lang="de-AT" dirty="0"/>
              <a:t> </a:t>
            </a:r>
            <a:r>
              <a:rPr lang="de-AT" dirty="0" err="1"/>
              <a:t>passed</a:t>
            </a:r>
            <a:r>
              <a:rPr lang="de-AT" dirty="0"/>
              <a:t> </a:t>
            </a:r>
            <a:r>
              <a:rPr lang="de-AT" dirty="0" err="1"/>
              <a:t>value</a:t>
            </a:r>
            <a:endParaRPr lang="de-AT" dirty="0"/>
          </a:p>
          <a:p>
            <a:endParaRPr lang="de-AT" dirty="0" smtClean="0"/>
          </a:p>
          <a:p>
            <a:endParaRPr lang="de-AT" dirty="0" err="1" smtClean="0"/>
          </a:p>
        </p:txBody>
      </p:sp>
    </p:spTree>
    <p:extLst>
      <p:ext uri="{BB962C8B-B14F-4D97-AF65-F5344CB8AC3E}">
        <p14:creationId xmlns:p14="http://schemas.microsoft.com/office/powerpoint/2010/main" val="173938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Script File </a:t>
            </a:r>
            <a:r>
              <a:rPr lang="de-AT" dirty="0" err="1" smtClean="0"/>
              <a:t>handling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r>
              <a:rPr lang="de-AT" dirty="0" smtClean="0"/>
              <a:t>Last </a:t>
            </a:r>
            <a:r>
              <a:rPr lang="de-AT" dirty="0" err="1" smtClean="0"/>
              <a:t>executed</a:t>
            </a:r>
            <a:r>
              <a:rPr lang="de-AT" dirty="0" smtClean="0"/>
              <a:t> </a:t>
            </a:r>
            <a:r>
              <a:rPr lang="de-AT" dirty="0" err="1" smtClean="0"/>
              <a:t>scripts</a:t>
            </a:r>
            <a:r>
              <a:rPr lang="de-AT" dirty="0" smtClean="0"/>
              <a:t>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put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script</a:t>
            </a:r>
            <a:r>
              <a:rPr lang="de-AT" dirty="0" smtClean="0"/>
              <a:t> </a:t>
            </a:r>
            <a:r>
              <a:rPr lang="de-AT" dirty="0" err="1" smtClean="0"/>
              <a:t>history</a:t>
            </a:r>
            <a:r>
              <a:rPr lang="de-AT" dirty="0" smtClean="0"/>
              <a:t> in </a:t>
            </a:r>
            <a:r>
              <a:rPr lang="de-AT" dirty="0" err="1" smtClean="0"/>
              <a:t>menue</a:t>
            </a:r>
            <a:endParaRPr lang="de-AT" dirty="0" smtClean="0"/>
          </a:p>
          <a:p>
            <a:r>
              <a:rPr lang="de-AT" dirty="0" err="1" smtClean="0"/>
              <a:t>Subscripts</a:t>
            </a:r>
            <a:r>
              <a:rPr lang="de-AT" dirty="0" smtClean="0"/>
              <a:t> </a:t>
            </a:r>
            <a:r>
              <a:rPr lang="de-AT" dirty="0" err="1" smtClean="0"/>
              <a:t>are</a:t>
            </a:r>
            <a:r>
              <a:rPr lang="de-AT" dirty="0" smtClean="0"/>
              <a:t> not </a:t>
            </a:r>
            <a:r>
              <a:rPr lang="de-AT" dirty="0" err="1" smtClean="0"/>
              <a:t>put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script</a:t>
            </a:r>
            <a:r>
              <a:rPr lang="de-AT" dirty="0" smtClean="0"/>
              <a:t> </a:t>
            </a:r>
            <a:r>
              <a:rPr lang="de-AT" dirty="0" err="1" smtClean="0"/>
              <a:t>history</a:t>
            </a:r>
            <a:endParaRPr lang="de-AT" dirty="0" smtClean="0"/>
          </a:p>
          <a:p>
            <a:r>
              <a:rPr lang="de-AT" dirty="0" err="1" smtClean="0"/>
              <a:t>with</a:t>
            </a:r>
            <a:r>
              <a:rPr lang="de-AT" dirty="0" smtClean="0"/>
              <a:t> _</a:t>
            </a:r>
            <a:r>
              <a:rPr lang="de-AT" dirty="0" err="1" smtClean="0"/>
              <a:t>setpath</a:t>
            </a:r>
            <a:r>
              <a:rPr lang="de-AT" dirty="0" smtClean="0"/>
              <a:t> SCRIPT,&lt;</a:t>
            </a:r>
            <a:r>
              <a:rPr lang="de-AT" dirty="0" err="1" smtClean="0"/>
              <a:t>path</a:t>
            </a:r>
            <a:r>
              <a:rPr lang="de-AT" dirty="0" smtClean="0"/>
              <a:t>&gt;, a relative </a:t>
            </a:r>
            <a:r>
              <a:rPr lang="de-AT" dirty="0" err="1" smtClean="0"/>
              <a:t>path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_</a:t>
            </a:r>
            <a:r>
              <a:rPr lang="de-AT" dirty="0" err="1" smtClean="0"/>
              <a:t>executescript</a:t>
            </a:r>
            <a:r>
              <a:rPr lang="de-AT" dirty="0" smtClean="0"/>
              <a:t> </a:t>
            </a:r>
            <a:r>
              <a:rPr lang="de-AT" dirty="0" err="1" smtClean="0"/>
              <a:t>command</a:t>
            </a:r>
            <a:r>
              <a:rPr lang="de-AT" dirty="0" smtClean="0"/>
              <a:t>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set</a:t>
            </a:r>
            <a:endParaRPr lang="de-AT" dirty="0" smtClean="0"/>
          </a:p>
          <a:p>
            <a:r>
              <a:rPr lang="de-AT" dirty="0" smtClean="0"/>
              <a:t>Script </a:t>
            </a:r>
            <a:r>
              <a:rPr lang="de-AT" dirty="0" err="1" smtClean="0"/>
              <a:t>history</a:t>
            </a:r>
            <a:r>
              <a:rPr lang="de-AT" dirty="0" smtClean="0"/>
              <a:t>, </a:t>
            </a:r>
            <a:r>
              <a:rPr lang="de-AT" dirty="0" err="1" smtClean="0"/>
              <a:t>user</a:t>
            </a:r>
            <a:r>
              <a:rPr lang="de-AT" dirty="0" smtClean="0"/>
              <a:t> </a:t>
            </a:r>
            <a:r>
              <a:rPr lang="de-AT" dirty="0" err="1" smtClean="0"/>
              <a:t>scripts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script</a:t>
            </a:r>
            <a:r>
              <a:rPr lang="de-AT" dirty="0" smtClean="0"/>
              <a:t> </a:t>
            </a:r>
            <a:r>
              <a:rPr lang="de-AT" dirty="0" err="1" smtClean="0"/>
              <a:t>path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stored</a:t>
            </a:r>
            <a:r>
              <a:rPr lang="de-AT" dirty="0" smtClean="0"/>
              <a:t> in </a:t>
            </a:r>
            <a:r>
              <a:rPr lang="de-AT" dirty="0" err="1" smtClean="0"/>
              <a:t>preferences</a:t>
            </a:r>
            <a:r>
              <a:rPr lang="de-AT" dirty="0" smtClean="0"/>
              <a:t> </a:t>
            </a:r>
            <a:r>
              <a:rPr lang="de-AT" dirty="0" err="1" smtClean="0"/>
              <a:t>file</a:t>
            </a:r>
            <a:endParaRPr lang="de-AT" dirty="0" smtClean="0"/>
          </a:p>
          <a:p>
            <a:r>
              <a:rPr lang="de-AT" dirty="0" smtClean="0"/>
              <a:t>-&gt; </a:t>
            </a:r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err="1" smtClean="0"/>
              <a:t>preferences</a:t>
            </a:r>
            <a:r>
              <a:rPr lang="de-AT" dirty="0" smtClean="0"/>
              <a:t> </a:t>
            </a:r>
            <a:r>
              <a:rPr lang="de-AT" dirty="0" err="1" smtClean="0"/>
              <a:t>file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workspace</a:t>
            </a:r>
            <a:r>
              <a:rPr lang="de-AT" dirty="0" smtClean="0"/>
              <a:t> </a:t>
            </a:r>
            <a:r>
              <a:rPr lang="de-AT" dirty="0" err="1" smtClean="0"/>
              <a:t>handling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7385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err="1" smtClean="0"/>
              <a:t>Exercises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r>
              <a:rPr lang="de-AT" dirty="0" smtClean="0"/>
              <a:t>Write a </a:t>
            </a:r>
            <a:r>
              <a:rPr lang="de-AT" dirty="0" err="1" smtClean="0"/>
              <a:t>script</a:t>
            </a:r>
            <a:r>
              <a:rPr lang="de-AT" dirty="0" smtClean="0"/>
              <a:t> </a:t>
            </a:r>
            <a:r>
              <a:rPr lang="de-AT" dirty="0" err="1" smtClean="0"/>
              <a:t>which</a:t>
            </a:r>
            <a:r>
              <a:rPr lang="de-AT" dirty="0" smtClean="0"/>
              <a:t> </a:t>
            </a:r>
            <a:r>
              <a:rPr lang="de-AT" dirty="0" err="1" smtClean="0"/>
              <a:t>connects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a </a:t>
            </a:r>
            <a:r>
              <a:rPr lang="de-AT" dirty="0" err="1" smtClean="0"/>
              <a:t>target</a:t>
            </a:r>
            <a:r>
              <a:rPr lang="de-AT" dirty="0" smtClean="0"/>
              <a:t>, </a:t>
            </a:r>
            <a:r>
              <a:rPr lang="de-AT" dirty="0" err="1" smtClean="0"/>
              <a:t>randomly</a:t>
            </a:r>
            <a:r>
              <a:rPr lang="de-AT" dirty="0" smtClean="0"/>
              <a:t> </a:t>
            </a:r>
            <a:r>
              <a:rPr lang="de-AT" dirty="0" err="1" smtClean="0"/>
              <a:t>fills</a:t>
            </a:r>
            <a:r>
              <a:rPr lang="de-AT" dirty="0" smtClean="0"/>
              <a:t> 16 </a:t>
            </a:r>
            <a:r>
              <a:rPr lang="de-AT" dirty="0" err="1" smtClean="0"/>
              <a:t>bytes</a:t>
            </a:r>
            <a:r>
              <a:rPr lang="de-AT" dirty="0" smtClean="0"/>
              <a:t> in </a:t>
            </a:r>
            <a:r>
              <a:rPr lang="de-AT" dirty="0" err="1" smtClean="0"/>
              <a:t>targets</a:t>
            </a:r>
            <a:r>
              <a:rPr lang="de-AT" dirty="0" smtClean="0"/>
              <a:t> </a:t>
            </a:r>
            <a:r>
              <a:rPr lang="de-AT" dirty="0" err="1" smtClean="0"/>
              <a:t>internal</a:t>
            </a:r>
            <a:r>
              <a:rPr lang="de-AT" dirty="0" smtClean="0"/>
              <a:t> RAM, </a:t>
            </a:r>
            <a:r>
              <a:rPr lang="de-AT" dirty="0" err="1" smtClean="0"/>
              <a:t>uploads</a:t>
            </a:r>
            <a:r>
              <a:rPr lang="de-AT" dirty="0" smtClean="0"/>
              <a:t> </a:t>
            </a:r>
            <a:r>
              <a:rPr lang="de-AT" dirty="0" err="1" smtClean="0"/>
              <a:t>it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counts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number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bits</a:t>
            </a:r>
            <a:r>
              <a:rPr lang="de-AT" dirty="0"/>
              <a:t> </a:t>
            </a:r>
            <a:r>
              <a:rPr lang="de-AT" dirty="0" err="1" smtClean="0"/>
              <a:t>set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1. </a:t>
            </a:r>
            <a:r>
              <a:rPr lang="de-AT" dirty="0" err="1" smtClean="0"/>
              <a:t>Ask</a:t>
            </a:r>
            <a:r>
              <a:rPr lang="de-AT" dirty="0" smtClean="0"/>
              <a:t> </a:t>
            </a:r>
            <a:r>
              <a:rPr lang="de-AT" dirty="0" err="1" smtClean="0"/>
              <a:t>if</a:t>
            </a:r>
            <a:r>
              <a:rPr lang="de-AT" dirty="0" smtClean="0"/>
              <a:t> </a:t>
            </a:r>
            <a:r>
              <a:rPr lang="de-AT" dirty="0" err="1" smtClean="0"/>
              <a:t>output</a:t>
            </a:r>
            <a:r>
              <a:rPr lang="de-AT" dirty="0" smtClean="0"/>
              <a:t> </a:t>
            </a:r>
            <a:r>
              <a:rPr lang="de-AT" dirty="0" err="1" smtClean="0"/>
              <a:t>shall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performed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print</a:t>
            </a:r>
            <a:r>
              <a:rPr lang="de-AT" dirty="0" smtClean="0"/>
              <a:t> </a:t>
            </a:r>
            <a:r>
              <a:rPr lang="de-AT" dirty="0" err="1" smtClean="0"/>
              <a:t>result</a:t>
            </a:r>
            <a:r>
              <a:rPr lang="de-AT" dirty="0" smtClean="0"/>
              <a:t> </a:t>
            </a:r>
            <a:r>
              <a:rPr lang="de-AT" dirty="0" err="1" smtClean="0"/>
              <a:t>into</a:t>
            </a:r>
            <a:r>
              <a:rPr lang="de-AT" dirty="0" smtClean="0"/>
              <a:t> log </a:t>
            </a:r>
            <a:r>
              <a:rPr lang="de-AT" dirty="0" err="1" smtClean="0"/>
              <a:t>file</a:t>
            </a:r>
            <a:r>
              <a:rPr lang="de-AT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6958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627</Words>
  <Application>Microsoft Office PowerPoint</Application>
  <PresentationFormat>Bildschirmpräsentation (4:3)</PresentationFormat>
  <Paragraphs>108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Larissa</vt:lpstr>
      <vt:lpstr>Minimon</vt:lpstr>
      <vt:lpstr>Overview</vt:lpstr>
      <vt:lpstr>Variables</vt:lpstr>
      <vt:lpstr>Variables - Assign</vt:lpstr>
      <vt:lpstr>Control structures</vt:lpstr>
      <vt:lpstr>Condition expressions</vt:lpstr>
      <vt:lpstr>Commands influencing script ex.</vt:lpstr>
      <vt:lpstr>Script File handling</vt:lpstr>
      <vt:lpstr>Exercises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Minimon v2.3.0</dc:title>
  <dc:creator>Christian Perschl</dc:creator>
  <cp:lastModifiedBy>Christian Perschl</cp:lastModifiedBy>
  <cp:revision>58</cp:revision>
  <dcterms:created xsi:type="dcterms:W3CDTF">2013-08-31T08:37:10Z</dcterms:created>
  <dcterms:modified xsi:type="dcterms:W3CDTF">2014-01-23T15:39:07Z</dcterms:modified>
</cp:coreProperties>
</file>