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4" r:id="rId4"/>
    <p:sldId id="276" r:id="rId5"/>
    <p:sldId id="272" r:id="rId6"/>
    <p:sldId id="273" r:id="rId7"/>
    <p:sldId id="265" r:id="rId8"/>
    <p:sldId id="274" r:id="rId9"/>
    <p:sldId id="267" r:id="rId10"/>
    <p:sldId id="275" r:id="rId11"/>
    <p:sldId id="268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FF4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0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FB79B-6CE6-4A1E-BE16-478407CFB5FA}" type="datetimeFigureOut">
              <a:rPr lang="de-AT" smtClean="0"/>
              <a:t>23.01.2014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EE977-7D2C-4107-AE57-CEE7FFF97A2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67161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FB79B-6CE6-4A1E-BE16-478407CFB5FA}" type="datetimeFigureOut">
              <a:rPr lang="de-AT" smtClean="0"/>
              <a:t>23.01.2014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EE977-7D2C-4107-AE57-CEE7FFF97A2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9841361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FB79B-6CE6-4A1E-BE16-478407CFB5FA}" type="datetimeFigureOut">
              <a:rPr lang="de-AT" smtClean="0"/>
              <a:t>23.01.2014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EE977-7D2C-4107-AE57-CEE7FFF97A2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44141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FB79B-6CE6-4A1E-BE16-478407CFB5FA}" type="datetimeFigureOut">
              <a:rPr lang="de-AT" smtClean="0"/>
              <a:t>23.01.2014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EE977-7D2C-4107-AE57-CEE7FFF97A2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11834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FB79B-6CE6-4A1E-BE16-478407CFB5FA}" type="datetimeFigureOut">
              <a:rPr lang="de-AT" smtClean="0"/>
              <a:t>23.01.2014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EE977-7D2C-4107-AE57-CEE7FFF97A2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03901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FB79B-6CE6-4A1E-BE16-478407CFB5FA}" type="datetimeFigureOut">
              <a:rPr lang="de-AT" smtClean="0"/>
              <a:t>23.01.2014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EE977-7D2C-4107-AE57-CEE7FFF97A2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91438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FB79B-6CE6-4A1E-BE16-478407CFB5FA}" type="datetimeFigureOut">
              <a:rPr lang="de-AT" smtClean="0"/>
              <a:t>23.01.2014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EE977-7D2C-4107-AE57-CEE7FFF97A2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16218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196752"/>
            <a:ext cx="8229600" cy="49294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1FB79B-6CE6-4A1E-BE16-478407CFB5FA}" type="datetimeFigureOut">
              <a:rPr lang="de-AT" smtClean="0"/>
              <a:t>23.01.2014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5EE977-7D2C-4107-AE57-CEE7FFF97A29}" type="slidenum">
              <a:rPr lang="de-AT" smtClean="0"/>
              <a:t>‹Nr.›</a:t>
            </a:fld>
            <a:endParaRPr lang="de-AT"/>
          </a:p>
        </p:txBody>
      </p:sp>
      <p:sp>
        <p:nvSpPr>
          <p:cNvPr id="9" name="Titel 1"/>
          <p:cNvSpPr txBox="1">
            <a:spLocks/>
          </p:cNvSpPr>
          <p:nvPr userDrawn="1"/>
        </p:nvSpPr>
        <p:spPr>
          <a:xfrm>
            <a:off x="467544" y="260649"/>
            <a:ext cx="8208912" cy="72008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de-AT" dirty="0">
              <a:solidFill>
                <a:srgbClr val="FFFF00"/>
              </a:solidFill>
            </a:endParaRPr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392" y="404664"/>
            <a:ext cx="432048" cy="432048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29526"/>
            <a:ext cx="432048" cy="432048"/>
          </a:xfrm>
          <a:prstGeom prst="rect">
            <a:avLst/>
          </a:prstGeom>
        </p:spPr>
      </p:pic>
      <p:sp>
        <p:nvSpPr>
          <p:cNvPr id="12" name="Titelplatzhalter 11"/>
          <p:cNvSpPr>
            <a:spLocks noGrp="1"/>
          </p:cNvSpPr>
          <p:nvPr>
            <p:ph type="title"/>
          </p:nvPr>
        </p:nvSpPr>
        <p:spPr>
          <a:xfrm>
            <a:off x="457200" y="260650"/>
            <a:ext cx="822960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err="1" smtClean="0"/>
              <a:t>Minimon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122261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 baseline="0">
          <a:solidFill>
            <a:srgbClr val="FFFF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idx="4294967295"/>
          </p:nvPr>
        </p:nvSpPr>
        <p:spPr>
          <a:xfrm>
            <a:off x="467544" y="260649"/>
            <a:ext cx="8208912" cy="72008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>
            <a:normAutofit fontScale="90000"/>
          </a:bodyPr>
          <a:lstStyle/>
          <a:p>
            <a:r>
              <a:rPr lang="de-AT" dirty="0" err="1" smtClean="0">
                <a:solidFill>
                  <a:srgbClr val="FFFF00"/>
                </a:solidFill>
              </a:rPr>
              <a:t>Minimon</a:t>
            </a:r>
            <a:endParaRPr lang="de-AT" dirty="0">
              <a:solidFill>
                <a:srgbClr val="FFFF00"/>
              </a:solidFill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4294967295"/>
          </p:nvPr>
        </p:nvSpPr>
        <p:spPr>
          <a:xfrm>
            <a:off x="467544" y="5877272"/>
            <a:ext cx="8208912" cy="576064"/>
          </a:xfrm>
          <a:solidFill>
            <a:schemeClr val="tx2">
              <a:lumMod val="50000"/>
            </a:schemeClr>
          </a:solidFill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de-AT" dirty="0" smtClean="0">
                <a:solidFill>
                  <a:srgbClr val="FFFF00"/>
                </a:solidFill>
              </a:rPr>
              <a:t>New </a:t>
            </a:r>
            <a:r>
              <a:rPr lang="de-AT" dirty="0" err="1" smtClean="0">
                <a:solidFill>
                  <a:srgbClr val="FFFF00"/>
                </a:solidFill>
              </a:rPr>
              <a:t>features</a:t>
            </a:r>
            <a:r>
              <a:rPr lang="de-AT" dirty="0" smtClean="0">
                <a:solidFill>
                  <a:srgbClr val="FFFF00"/>
                </a:solidFill>
              </a:rPr>
              <a:t> in </a:t>
            </a:r>
            <a:r>
              <a:rPr lang="de-AT" dirty="0" err="1" smtClean="0">
                <a:solidFill>
                  <a:srgbClr val="FFFF00"/>
                </a:solidFill>
              </a:rPr>
              <a:t>v3.0.1</a:t>
            </a:r>
            <a:endParaRPr lang="de-AT" dirty="0">
              <a:solidFill>
                <a:srgbClr val="FFFF00"/>
              </a:solidFill>
            </a:endParaRP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392" y="404664"/>
            <a:ext cx="432048" cy="432048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29526"/>
            <a:ext cx="432048" cy="432048"/>
          </a:xfrm>
          <a:prstGeom prst="rect">
            <a:avLst/>
          </a:prstGeom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340768"/>
            <a:ext cx="5994316" cy="424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9267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467544" y="260648"/>
            <a:ext cx="8229600" cy="70609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de-AT" dirty="0" smtClean="0"/>
              <a:t>Upload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download</a:t>
            </a:r>
            <a:endParaRPr lang="de-AT" dirty="0"/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1972406"/>
              </p:ext>
            </p:extLst>
          </p:nvPr>
        </p:nvGraphicFramePr>
        <p:xfrm>
          <a:off x="477888" y="1412776"/>
          <a:ext cx="8136904" cy="16764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09581"/>
                <a:gridCol w="3915022"/>
                <a:gridCol w="2712301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 dirty="0">
                          <a:effectLst/>
                        </a:rPr>
                        <a:t>COMMAND</a:t>
                      </a:r>
                      <a:endParaRPr lang="de-AT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</a:rPr>
                        <a:t>PARAMETERS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</a:rPr>
                        <a:t>DESCRIPTION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 dirty="0">
                          <a:effectLst/>
                        </a:rPr>
                        <a:t>_</a:t>
                      </a:r>
                      <a:r>
                        <a:rPr lang="de-DE" sz="1000" dirty="0" err="1">
                          <a:effectLst/>
                        </a:rPr>
                        <a:t>upload</a:t>
                      </a:r>
                      <a:endParaRPr lang="de-AT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 dirty="0">
                          <a:effectLst/>
                        </a:rPr>
                        <a:t>&lt;</a:t>
                      </a:r>
                      <a:r>
                        <a:rPr lang="de-DE" sz="1000" dirty="0" err="1">
                          <a:effectLst/>
                        </a:rPr>
                        <a:t>selection</a:t>
                      </a:r>
                      <a:r>
                        <a:rPr lang="de-DE" sz="1000" dirty="0">
                          <a:effectLst/>
                        </a:rPr>
                        <a:t> </a:t>
                      </a:r>
                      <a:r>
                        <a:rPr lang="de-DE" sz="1000" dirty="0" err="1">
                          <a:effectLst/>
                        </a:rPr>
                        <a:t>index</a:t>
                      </a:r>
                      <a:r>
                        <a:rPr lang="de-DE" sz="1000" dirty="0">
                          <a:effectLst/>
                        </a:rPr>
                        <a:t>&gt;|&lt;variable&gt; optional</a:t>
                      </a:r>
                      <a:endParaRPr lang="de-AT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 dirty="0" err="1">
                          <a:effectLst/>
                        </a:rPr>
                        <a:t>reads</a:t>
                      </a:r>
                      <a:r>
                        <a:rPr lang="de-DE" sz="1000" dirty="0">
                          <a:effectLst/>
                        </a:rPr>
                        <a:t> </a:t>
                      </a:r>
                      <a:r>
                        <a:rPr lang="de-DE" sz="1000" dirty="0" err="1">
                          <a:effectLst/>
                        </a:rPr>
                        <a:t>from</a:t>
                      </a:r>
                      <a:r>
                        <a:rPr lang="de-DE" sz="1000" dirty="0">
                          <a:effectLst/>
                        </a:rPr>
                        <a:t> </a:t>
                      </a:r>
                      <a:r>
                        <a:rPr lang="de-DE" sz="1000" dirty="0" err="1">
                          <a:effectLst/>
                        </a:rPr>
                        <a:t>target</a:t>
                      </a:r>
                      <a:r>
                        <a:rPr lang="de-DE" sz="1000" dirty="0">
                          <a:effectLst/>
                        </a:rPr>
                        <a:t> </a:t>
                      </a:r>
                      <a:r>
                        <a:rPr lang="de-DE" sz="1000" dirty="0" err="1">
                          <a:effectLst/>
                        </a:rPr>
                        <a:t>memory</a:t>
                      </a:r>
                      <a:r>
                        <a:rPr lang="de-DE" sz="1000" dirty="0">
                          <a:effectLst/>
                        </a:rPr>
                        <a:t> </a:t>
                      </a:r>
                      <a:r>
                        <a:rPr lang="de-DE" sz="1000" dirty="0" err="1">
                          <a:effectLst/>
                        </a:rPr>
                        <a:t>into</a:t>
                      </a:r>
                      <a:r>
                        <a:rPr lang="de-DE" sz="1000" dirty="0">
                          <a:effectLst/>
                        </a:rPr>
                        <a:t> </a:t>
                      </a:r>
                      <a:r>
                        <a:rPr lang="de-DE" sz="1000" dirty="0" err="1">
                          <a:effectLst/>
                        </a:rPr>
                        <a:t>selection</a:t>
                      </a:r>
                      <a:r>
                        <a:rPr lang="de-DE" sz="1000" dirty="0">
                          <a:effectLst/>
                        </a:rPr>
                        <a:t>. </a:t>
                      </a:r>
                      <a:r>
                        <a:rPr lang="de-DE" sz="1000" dirty="0" err="1">
                          <a:effectLst/>
                        </a:rPr>
                        <a:t>If</a:t>
                      </a:r>
                      <a:r>
                        <a:rPr lang="de-DE" sz="1000" dirty="0">
                          <a:effectLst/>
                        </a:rPr>
                        <a:t> </a:t>
                      </a:r>
                      <a:r>
                        <a:rPr lang="de-DE" sz="1000" dirty="0" err="1">
                          <a:effectLst/>
                        </a:rPr>
                        <a:t>parameter</a:t>
                      </a:r>
                      <a:r>
                        <a:rPr lang="de-DE" sz="1000" dirty="0">
                          <a:effectLst/>
                        </a:rPr>
                        <a:t> &lt;</a:t>
                      </a:r>
                      <a:r>
                        <a:rPr lang="de-DE" sz="1000" dirty="0" err="1">
                          <a:effectLst/>
                        </a:rPr>
                        <a:t>selection</a:t>
                      </a:r>
                      <a:r>
                        <a:rPr lang="de-DE" sz="1000" dirty="0">
                          <a:effectLst/>
                        </a:rPr>
                        <a:t> </a:t>
                      </a:r>
                      <a:r>
                        <a:rPr lang="de-DE" sz="1000" dirty="0" err="1">
                          <a:effectLst/>
                        </a:rPr>
                        <a:t>index</a:t>
                      </a:r>
                      <a:r>
                        <a:rPr lang="de-DE" sz="1000" dirty="0">
                          <a:effectLst/>
                        </a:rPr>
                        <a:t>&gt; </a:t>
                      </a:r>
                      <a:r>
                        <a:rPr lang="de-DE" sz="1000" dirty="0" err="1">
                          <a:effectLst/>
                        </a:rPr>
                        <a:t>is</a:t>
                      </a:r>
                      <a:r>
                        <a:rPr lang="de-DE" sz="1000" dirty="0">
                          <a:effectLst/>
                        </a:rPr>
                        <a:t> </a:t>
                      </a:r>
                      <a:r>
                        <a:rPr lang="de-DE" sz="1000" dirty="0" err="1">
                          <a:effectLst/>
                        </a:rPr>
                        <a:t>passed</a:t>
                      </a:r>
                      <a:r>
                        <a:rPr lang="de-DE" sz="1000" dirty="0">
                          <a:effectLst/>
                        </a:rPr>
                        <a:t>, </a:t>
                      </a:r>
                      <a:r>
                        <a:rPr lang="de-DE" sz="1000" dirty="0" err="1">
                          <a:effectLst/>
                        </a:rPr>
                        <a:t>only</a:t>
                      </a:r>
                      <a:r>
                        <a:rPr lang="de-DE" sz="1000" dirty="0">
                          <a:effectLst/>
                        </a:rPr>
                        <a:t> </a:t>
                      </a:r>
                      <a:r>
                        <a:rPr lang="de-DE" sz="1000" dirty="0" err="1">
                          <a:effectLst/>
                        </a:rPr>
                        <a:t>selection</a:t>
                      </a:r>
                      <a:r>
                        <a:rPr lang="de-DE" sz="1000" dirty="0">
                          <a:effectLst/>
                        </a:rPr>
                        <a:t> </a:t>
                      </a:r>
                      <a:r>
                        <a:rPr lang="de-DE" sz="1000" dirty="0" err="1">
                          <a:effectLst/>
                        </a:rPr>
                        <a:t>with</a:t>
                      </a:r>
                      <a:r>
                        <a:rPr lang="de-DE" sz="1000" dirty="0">
                          <a:effectLst/>
                        </a:rPr>
                        <a:t> </a:t>
                      </a:r>
                      <a:r>
                        <a:rPr lang="de-DE" sz="1000" dirty="0" err="1">
                          <a:effectLst/>
                        </a:rPr>
                        <a:t>this</a:t>
                      </a:r>
                      <a:r>
                        <a:rPr lang="de-DE" sz="1000" dirty="0">
                          <a:effectLst/>
                        </a:rPr>
                        <a:t> </a:t>
                      </a:r>
                      <a:r>
                        <a:rPr lang="de-DE" sz="1000" dirty="0" err="1">
                          <a:effectLst/>
                        </a:rPr>
                        <a:t>index</a:t>
                      </a:r>
                      <a:r>
                        <a:rPr lang="de-DE" sz="1000" dirty="0">
                          <a:effectLst/>
                        </a:rPr>
                        <a:t> </a:t>
                      </a:r>
                      <a:r>
                        <a:rPr lang="de-DE" sz="1000" dirty="0" err="1">
                          <a:effectLst/>
                        </a:rPr>
                        <a:t>is</a:t>
                      </a:r>
                      <a:r>
                        <a:rPr lang="de-DE" sz="1000" dirty="0">
                          <a:effectLst/>
                        </a:rPr>
                        <a:t> </a:t>
                      </a:r>
                      <a:r>
                        <a:rPr lang="de-DE" sz="1000" dirty="0" err="1">
                          <a:effectLst/>
                        </a:rPr>
                        <a:t>upload</a:t>
                      </a:r>
                      <a:r>
                        <a:rPr lang="de-DE" sz="1000" dirty="0">
                          <a:effectLst/>
                        </a:rPr>
                        <a:t>. </a:t>
                      </a:r>
                      <a:r>
                        <a:rPr lang="de-DE" sz="1000" dirty="0" err="1">
                          <a:effectLst/>
                        </a:rPr>
                        <a:t>Selection</a:t>
                      </a:r>
                      <a:r>
                        <a:rPr lang="de-DE" sz="1000" dirty="0">
                          <a:effectLst/>
                        </a:rPr>
                        <a:t> </a:t>
                      </a:r>
                      <a:r>
                        <a:rPr lang="de-DE" sz="1000" dirty="0" err="1">
                          <a:effectLst/>
                        </a:rPr>
                        <a:t>index</a:t>
                      </a:r>
                      <a:r>
                        <a:rPr lang="de-DE" sz="1000" dirty="0">
                          <a:effectLst/>
                        </a:rPr>
                        <a:t> </a:t>
                      </a:r>
                      <a:r>
                        <a:rPr lang="de-DE" sz="1000" dirty="0" err="1">
                          <a:effectLst/>
                        </a:rPr>
                        <a:t>is</a:t>
                      </a:r>
                      <a:r>
                        <a:rPr lang="de-DE" sz="1000" dirty="0">
                          <a:effectLst/>
                        </a:rPr>
                        <a:t> </a:t>
                      </a:r>
                      <a:r>
                        <a:rPr lang="de-DE" sz="1000" dirty="0" err="1">
                          <a:effectLst/>
                        </a:rPr>
                        <a:t>decimal</a:t>
                      </a:r>
                      <a:r>
                        <a:rPr lang="de-DE" sz="1000" dirty="0">
                          <a:effectLst/>
                        </a:rPr>
                        <a:t> </a:t>
                      </a:r>
                      <a:r>
                        <a:rPr lang="de-DE" sz="1000" dirty="0" err="1">
                          <a:effectLst/>
                        </a:rPr>
                        <a:t>value</a:t>
                      </a:r>
                      <a:endParaRPr lang="de-AT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 dirty="0">
                          <a:effectLst/>
                        </a:rPr>
                        <a:t>_</a:t>
                      </a:r>
                      <a:r>
                        <a:rPr lang="de-DE" sz="1000" dirty="0" err="1">
                          <a:effectLst/>
                        </a:rPr>
                        <a:t>r16</a:t>
                      </a:r>
                      <a:endParaRPr lang="de-AT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</a:rPr>
                        <a:t>&lt;Address&gt;|&lt;variable&gt;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</a:rPr>
                        <a:t>Read a data word from target memory address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</a:rPr>
                        <a:t>_w16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</a:rPr>
                        <a:t>&lt;Address&gt;|&lt;variable&gt;,&lt;Data&gt;|&lt;variable&gt;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</a:rPr>
                        <a:t>Write a data word to target memory address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</a:rPr>
                        <a:t>_d16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</a:rPr>
                        <a:t>dump memory address&gt;|&lt;variable&gt;,&lt;target memory address&gt;|&lt;variable&gt;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</a:rPr>
                        <a:t>Write a data word to from dump memory address to target memory address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</a:rPr>
                        <a:t>_u16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</a:rPr>
                        <a:t>&lt;target memory address&gt;|&lt;variable&gt;,&lt;dump memory address&gt;|&lt;variable&gt;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 dirty="0">
                          <a:effectLst/>
                        </a:rPr>
                        <a:t>Write a </a:t>
                      </a:r>
                      <a:r>
                        <a:rPr lang="de-DE" sz="1000" dirty="0" err="1">
                          <a:effectLst/>
                        </a:rPr>
                        <a:t>data</a:t>
                      </a:r>
                      <a:r>
                        <a:rPr lang="de-DE" sz="1000" dirty="0">
                          <a:effectLst/>
                        </a:rPr>
                        <a:t> </a:t>
                      </a:r>
                      <a:r>
                        <a:rPr lang="de-DE" sz="1000" dirty="0" err="1">
                          <a:effectLst/>
                        </a:rPr>
                        <a:t>word</a:t>
                      </a:r>
                      <a:r>
                        <a:rPr lang="de-DE" sz="1000" dirty="0">
                          <a:effectLst/>
                        </a:rPr>
                        <a:t> </a:t>
                      </a:r>
                      <a:r>
                        <a:rPr lang="de-DE" sz="1000" dirty="0" err="1">
                          <a:effectLst/>
                        </a:rPr>
                        <a:t>to</a:t>
                      </a:r>
                      <a:r>
                        <a:rPr lang="de-DE" sz="1000" dirty="0">
                          <a:effectLst/>
                        </a:rPr>
                        <a:t> </a:t>
                      </a:r>
                      <a:r>
                        <a:rPr lang="de-DE" sz="1000" dirty="0" err="1">
                          <a:effectLst/>
                        </a:rPr>
                        <a:t>from</a:t>
                      </a:r>
                      <a:r>
                        <a:rPr lang="de-DE" sz="1000" dirty="0">
                          <a:effectLst/>
                        </a:rPr>
                        <a:t> </a:t>
                      </a:r>
                      <a:r>
                        <a:rPr lang="de-DE" sz="1000" dirty="0" err="1">
                          <a:effectLst/>
                        </a:rPr>
                        <a:t>target</a:t>
                      </a:r>
                      <a:r>
                        <a:rPr lang="de-DE" sz="1000" dirty="0">
                          <a:effectLst/>
                        </a:rPr>
                        <a:t> </a:t>
                      </a:r>
                      <a:r>
                        <a:rPr lang="de-DE" sz="1000" dirty="0" err="1">
                          <a:effectLst/>
                        </a:rPr>
                        <a:t>memory</a:t>
                      </a:r>
                      <a:r>
                        <a:rPr lang="de-DE" sz="1000" dirty="0">
                          <a:effectLst/>
                        </a:rPr>
                        <a:t> </a:t>
                      </a:r>
                      <a:r>
                        <a:rPr lang="de-DE" sz="1000" dirty="0" err="1">
                          <a:effectLst/>
                        </a:rPr>
                        <a:t>address</a:t>
                      </a:r>
                      <a:r>
                        <a:rPr lang="de-DE" sz="1000" dirty="0">
                          <a:effectLst/>
                        </a:rPr>
                        <a:t> </a:t>
                      </a:r>
                      <a:r>
                        <a:rPr lang="de-DE" sz="1000" dirty="0" err="1">
                          <a:effectLst/>
                        </a:rPr>
                        <a:t>to</a:t>
                      </a:r>
                      <a:r>
                        <a:rPr lang="de-DE" sz="1000" dirty="0">
                          <a:effectLst/>
                        </a:rPr>
                        <a:t> </a:t>
                      </a:r>
                      <a:r>
                        <a:rPr lang="de-DE" sz="1000" dirty="0" err="1">
                          <a:effectLst/>
                        </a:rPr>
                        <a:t>dump</a:t>
                      </a:r>
                      <a:r>
                        <a:rPr lang="de-DE" sz="1000" dirty="0">
                          <a:effectLst/>
                        </a:rPr>
                        <a:t> </a:t>
                      </a:r>
                      <a:r>
                        <a:rPr lang="de-DE" sz="1000" dirty="0" err="1">
                          <a:effectLst/>
                        </a:rPr>
                        <a:t>memory</a:t>
                      </a:r>
                      <a:r>
                        <a:rPr lang="de-DE" sz="1000" dirty="0">
                          <a:effectLst/>
                        </a:rPr>
                        <a:t> </a:t>
                      </a:r>
                      <a:r>
                        <a:rPr lang="de-DE" sz="1000" dirty="0" err="1">
                          <a:effectLst/>
                        </a:rPr>
                        <a:t>address</a:t>
                      </a:r>
                      <a:endParaRPr lang="de-AT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3057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457200" y="260648"/>
            <a:ext cx="8229600" cy="70609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de-AT" dirty="0" err="1" smtClean="0"/>
              <a:t>Selections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328592"/>
          </a:xfrm>
        </p:spPr>
        <p:txBody>
          <a:bodyPr>
            <a:normAutofit/>
          </a:bodyPr>
          <a:lstStyle/>
          <a:p>
            <a:r>
              <a:rPr lang="de-AT" dirty="0" smtClean="0"/>
              <a:t>_</a:t>
            </a:r>
            <a:r>
              <a:rPr lang="de-AT" dirty="0" err="1" smtClean="0"/>
              <a:t>moveselection</a:t>
            </a:r>
            <a:r>
              <a:rPr lang="de-AT" dirty="0" smtClean="0"/>
              <a:t>: </a:t>
            </a:r>
            <a:r>
              <a:rPr lang="de-AT" dirty="0" err="1" smtClean="0"/>
              <a:t>move</a:t>
            </a:r>
            <a:r>
              <a:rPr lang="de-AT" dirty="0" smtClean="0"/>
              <a:t> sub</a:t>
            </a:r>
            <a:r>
              <a:rPr lang="de-AT" dirty="0"/>
              <a:t>-</a:t>
            </a:r>
            <a:r>
              <a:rPr lang="de-AT" dirty="0" err="1" smtClean="0"/>
              <a:t>selection</a:t>
            </a:r>
            <a:endParaRPr lang="de-AT" dirty="0" smtClean="0"/>
          </a:p>
          <a:p>
            <a:r>
              <a:rPr lang="de-AT" dirty="0" smtClean="0"/>
              <a:t>_</a:t>
            </a:r>
            <a:r>
              <a:rPr lang="de-AT" dirty="0" err="1" smtClean="0"/>
              <a:t>removeselection</a:t>
            </a:r>
            <a:r>
              <a:rPr lang="de-AT" dirty="0" smtClean="0"/>
              <a:t>: </a:t>
            </a:r>
            <a:r>
              <a:rPr lang="de-AT" dirty="0" err="1" smtClean="0"/>
              <a:t>remove</a:t>
            </a:r>
            <a:r>
              <a:rPr lang="de-AT" dirty="0" smtClean="0"/>
              <a:t> sub-</a:t>
            </a:r>
            <a:r>
              <a:rPr lang="de-AT" dirty="0" err="1" smtClean="0"/>
              <a:t>selection</a:t>
            </a:r>
            <a:endParaRPr lang="de-AT" dirty="0" smtClean="0"/>
          </a:p>
        </p:txBody>
      </p:sp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9278086"/>
              </p:ext>
            </p:extLst>
          </p:nvPr>
        </p:nvGraphicFramePr>
        <p:xfrm>
          <a:off x="1187624" y="2996952"/>
          <a:ext cx="6061710" cy="24384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24585"/>
                <a:gridCol w="2916555"/>
                <a:gridCol w="2020570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</a:rPr>
                        <a:t>COMMAND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</a:rPr>
                        <a:t>PARAMETERS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</a:rPr>
                        <a:t>DESCRIPTION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</a:rPr>
                        <a:t>_addselection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</a:rPr>
                        <a:t>&lt;start address&gt;|&lt;variable&gt;,</a:t>
                      </a:r>
                      <a:endParaRPr lang="de-AT" sz="10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</a:rPr>
                        <a:t>&lt;end address&gt;|&lt;variable&gt;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</a:rPr>
                        <a:t>adds selection from start address to end address, addresses can be passed as constants or variables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</a:rPr>
                        <a:t>_clearselections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</a:rPr>
                        <a:t>-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</a:rPr>
                        <a:t>removes all selections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</a:rPr>
                        <a:t>_showselections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</a:rPr>
                        <a:t>-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</a:rPr>
                        <a:t>lists the current selections and their range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</a:rPr>
                        <a:t>_moveselection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</a:rPr>
                        <a:t>&lt;selection index&gt;|&lt;variable&gt;,</a:t>
                      </a:r>
                      <a:endParaRPr lang="de-AT" sz="10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</a:rPr>
                        <a:t>&lt;displacement&gt;|&lt;variable&gt;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</a:rPr>
                        <a:t>Shift selection number &lt;selection index&gt; by &lt;displacement&gt; bytes. Selection index can also be in variable, as well as displacement.</a:t>
                      </a:r>
                      <a:endParaRPr lang="de-AT" sz="10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</a:rPr>
                        <a:t>Selection index is decimal value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</a:rPr>
                        <a:t>_removeselection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</a:rPr>
                        <a:t>&lt;selection index&gt;|&lt;variable&gt;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 dirty="0">
                          <a:effectLst/>
                        </a:rPr>
                        <a:t>Remove </a:t>
                      </a:r>
                      <a:r>
                        <a:rPr lang="de-DE" sz="1000" dirty="0" err="1">
                          <a:effectLst/>
                        </a:rPr>
                        <a:t>selection</a:t>
                      </a:r>
                      <a:r>
                        <a:rPr lang="de-DE" sz="1000" dirty="0">
                          <a:effectLst/>
                        </a:rPr>
                        <a:t> </a:t>
                      </a:r>
                      <a:r>
                        <a:rPr lang="de-DE" sz="1000" dirty="0" err="1">
                          <a:effectLst/>
                        </a:rPr>
                        <a:t>number</a:t>
                      </a:r>
                      <a:r>
                        <a:rPr lang="de-DE" sz="1000" dirty="0">
                          <a:effectLst/>
                        </a:rPr>
                        <a:t> &lt;</a:t>
                      </a:r>
                      <a:r>
                        <a:rPr lang="de-DE" sz="1000" dirty="0" err="1">
                          <a:effectLst/>
                        </a:rPr>
                        <a:t>selection</a:t>
                      </a:r>
                      <a:r>
                        <a:rPr lang="de-DE" sz="1000" dirty="0">
                          <a:effectLst/>
                        </a:rPr>
                        <a:t> </a:t>
                      </a:r>
                      <a:r>
                        <a:rPr lang="de-DE" sz="1000" dirty="0" err="1">
                          <a:effectLst/>
                        </a:rPr>
                        <a:t>index</a:t>
                      </a:r>
                      <a:r>
                        <a:rPr lang="de-DE" sz="1000" dirty="0">
                          <a:effectLst/>
                        </a:rPr>
                        <a:t>&gt; </a:t>
                      </a:r>
                      <a:r>
                        <a:rPr lang="de-DE" sz="1000" dirty="0" err="1">
                          <a:effectLst/>
                        </a:rPr>
                        <a:t>from</a:t>
                      </a:r>
                      <a:r>
                        <a:rPr lang="de-DE" sz="1000" dirty="0">
                          <a:effectLst/>
                        </a:rPr>
                        <a:t> </a:t>
                      </a:r>
                      <a:r>
                        <a:rPr lang="de-DE" sz="1000" dirty="0" err="1">
                          <a:effectLst/>
                        </a:rPr>
                        <a:t>selection</a:t>
                      </a:r>
                      <a:r>
                        <a:rPr lang="de-DE" sz="1000" dirty="0">
                          <a:effectLst/>
                        </a:rPr>
                        <a:t>, </a:t>
                      </a:r>
                      <a:r>
                        <a:rPr lang="de-DE" sz="1000" dirty="0" err="1">
                          <a:effectLst/>
                        </a:rPr>
                        <a:t>selection</a:t>
                      </a:r>
                      <a:r>
                        <a:rPr lang="de-DE" sz="1000" dirty="0">
                          <a:effectLst/>
                        </a:rPr>
                        <a:t> </a:t>
                      </a:r>
                      <a:r>
                        <a:rPr lang="de-DE" sz="1000" dirty="0" err="1">
                          <a:effectLst/>
                        </a:rPr>
                        <a:t>index</a:t>
                      </a:r>
                      <a:r>
                        <a:rPr lang="de-DE" sz="1000" dirty="0">
                          <a:effectLst/>
                        </a:rPr>
                        <a:t> </a:t>
                      </a:r>
                      <a:r>
                        <a:rPr lang="de-DE" sz="1000" dirty="0" err="1">
                          <a:effectLst/>
                        </a:rPr>
                        <a:t>can</a:t>
                      </a:r>
                      <a:r>
                        <a:rPr lang="de-DE" sz="1000" dirty="0">
                          <a:effectLst/>
                        </a:rPr>
                        <a:t> also </a:t>
                      </a:r>
                      <a:r>
                        <a:rPr lang="de-DE" sz="1000" dirty="0" err="1">
                          <a:effectLst/>
                        </a:rPr>
                        <a:t>be</a:t>
                      </a:r>
                      <a:r>
                        <a:rPr lang="de-DE" sz="1000" dirty="0">
                          <a:effectLst/>
                        </a:rPr>
                        <a:t> in variable</a:t>
                      </a:r>
                      <a:endParaRPr lang="de-AT" sz="10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 dirty="0" err="1">
                          <a:effectLst/>
                        </a:rPr>
                        <a:t>Selection</a:t>
                      </a:r>
                      <a:r>
                        <a:rPr lang="de-DE" sz="1000" dirty="0">
                          <a:effectLst/>
                        </a:rPr>
                        <a:t> </a:t>
                      </a:r>
                      <a:r>
                        <a:rPr lang="de-DE" sz="1000" dirty="0" err="1">
                          <a:effectLst/>
                        </a:rPr>
                        <a:t>index</a:t>
                      </a:r>
                      <a:r>
                        <a:rPr lang="de-DE" sz="1000" dirty="0">
                          <a:effectLst/>
                        </a:rPr>
                        <a:t> </a:t>
                      </a:r>
                      <a:r>
                        <a:rPr lang="de-DE" sz="1000" dirty="0" err="1">
                          <a:effectLst/>
                        </a:rPr>
                        <a:t>is</a:t>
                      </a:r>
                      <a:r>
                        <a:rPr lang="de-DE" sz="1000" dirty="0">
                          <a:effectLst/>
                        </a:rPr>
                        <a:t> </a:t>
                      </a:r>
                      <a:r>
                        <a:rPr lang="de-DE" sz="1000" dirty="0" err="1">
                          <a:effectLst/>
                        </a:rPr>
                        <a:t>decimal</a:t>
                      </a:r>
                      <a:r>
                        <a:rPr lang="de-DE" sz="1000" dirty="0">
                          <a:effectLst/>
                        </a:rPr>
                        <a:t> </a:t>
                      </a:r>
                      <a:r>
                        <a:rPr lang="de-DE" sz="1000" dirty="0" err="1">
                          <a:effectLst/>
                        </a:rPr>
                        <a:t>value</a:t>
                      </a:r>
                      <a:endParaRPr lang="de-AT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1571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457200" y="260648"/>
            <a:ext cx="8229600" cy="70609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de-AT" dirty="0" err="1" smtClean="0"/>
              <a:t>Assembly</a:t>
            </a:r>
            <a:r>
              <a:rPr lang="de-AT" dirty="0" smtClean="0"/>
              <a:t> </a:t>
            </a:r>
            <a:r>
              <a:rPr lang="de-AT" dirty="0" err="1" smtClean="0"/>
              <a:t>buffer</a:t>
            </a:r>
            <a:r>
              <a:rPr lang="de-AT" dirty="0" smtClean="0"/>
              <a:t> </a:t>
            </a:r>
            <a:r>
              <a:rPr lang="de-AT" dirty="0" err="1" smtClean="0"/>
              <a:t>features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328592"/>
          </a:xfrm>
        </p:spPr>
        <p:txBody>
          <a:bodyPr>
            <a:normAutofit/>
          </a:bodyPr>
          <a:lstStyle/>
          <a:p>
            <a:r>
              <a:rPr lang="de-AT" dirty="0" smtClean="0"/>
              <a:t>_</a:t>
            </a:r>
            <a:r>
              <a:rPr lang="de-AT" dirty="0" err="1" smtClean="0"/>
              <a:t>downloadASB</a:t>
            </a:r>
            <a:endParaRPr lang="de-AT" dirty="0" smtClean="0"/>
          </a:p>
          <a:p>
            <a:r>
              <a:rPr lang="de-AT" dirty="0" smtClean="0"/>
              <a:t>_</a:t>
            </a:r>
            <a:r>
              <a:rPr lang="de-AT" dirty="0" err="1" smtClean="0"/>
              <a:t>loadasb_byte</a:t>
            </a:r>
            <a:endParaRPr lang="de-AT" dirty="0" smtClean="0"/>
          </a:p>
          <a:p>
            <a:r>
              <a:rPr lang="de-AT" dirty="0" smtClean="0"/>
              <a:t>_</a:t>
            </a:r>
            <a:r>
              <a:rPr lang="de-AT" dirty="0" err="1" smtClean="0"/>
              <a:t>loadasb_word</a:t>
            </a:r>
            <a:endParaRPr lang="de-AT" dirty="0"/>
          </a:p>
          <a:p>
            <a:pPr marL="457200" lvl="1" indent="0">
              <a:buNone/>
            </a:pPr>
            <a:endParaRPr lang="de-AT" dirty="0"/>
          </a:p>
        </p:txBody>
      </p:sp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2748690"/>
              </p:ext>
            </p:extLst>
          </p:nvPr>
        </p:nvGraphicFramePr>
        <p:xfrm>
          <a:off x="467544" y="3284984"/>
          <a:ext cx="8136904" cy="148018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09581"/>
                <a:gridCol w="3915022"/>
                <a:gridCol w="2712301"/>
              </a:tblGrid>
              <a:tr h="4933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 dirty="0">
                          <a:effectLst/>
                        </a:rPr>
                        <a:t>_</a:t>
                      </a:r>
                      <a:r>
                        <a:rPr lang="de-DE" sz="1000" dirty="0" err="1">
                          <a:effectLst/>
                        </a:rPr>
                        <a:t>downloadtoasb</a:t>
                      </a:r>
                      <a:endParaRPr lang="de-AT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</a:rPr>
                        <a:t>-</a:t>
                      </a:r>
                      <a:endParaRPr lang="de-AT" sz="10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</a:rPr>
                        <a:t> 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</a:rPr>
                        <a:t>Download data into the flash assembly buffer from selection.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</a:tr>
              <a:tr h="4933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</a:rPr>
                        <a:t>_loadasb_byte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 dirty="0" err="1">
                          <a:effectLst/>
                        </a:rPr>
                        <a:t>RND8</a:t>
                      </a:r>
                      <a:r>
                        <a:rPr lang="de-DE" sz="1000" dirty="0">
                          <a:effectLst/>
                        </a:rPr>
                        <a:t>|&lt;</a:t>
                      </a:r>
                      <a:r>
                        <a:rPr lang="de-DE" sz="1000" dirty="0" err="1">
                          <a:effectLst/>
                        </a:rPr>
                        <a:t>data</a:t>
                      </a:r>
                      <a:r>
                        <a:rPr lang="de-DE" sz="1000" dirty="0">
                          <a:effectLst/>
                        </a:rPr>
                        <a:t> </a:t>
                      </a:r>
                      <a:r>
                        <a:rPr lang="de-DE" sz="1000" dirty="0" err="1">
                          <a:effectLst/>
                        </a:rPr>
                        <a:t>byte</a:t>
                      </a:r>
                      <a:r>
                        <a:rPr lang="de-DE" sz="1000" dirty="0">
                          <a:effectLst/>
                        </a:rPr>
                        <a:t>&gt;|variable,&lt;</a:t>
                      </a:r>
                      <a:r>
                        <a:rPr lang="de-DE" sz="1000" dirty="0" err="1">
                          <a:effectLst/>
                        </a:rPr>
                        <a:t>count</a:t>
                      </a:r>
                      <a:r>
                        <a:rPr lang="de-DE" sz="1000" dirty="0">
                          <a:effectLst/>
                        </a:rPr>
                        <a:t>&gt; optional</a:t>
                      </a:r>
                      <a:endParaRPr lang="de-AT" sz="10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 dirty="0">
                          <a:effectLst/>
                        </a:rPr>
                        <a:t> </a:t>
                      </a:r>
                      <a:endParaRPr lang="de-AT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</a:rPr>
                        <a:t>Download bytewise data into the flash assembly buffer, can be random number, constant value or variable content.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</a:tr>
              <a:tr h="4933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</a:rPr>
                        <a:t>_loadasb_word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</a:rPr>
                        <a:t>RND16|&lt;data byte&gt;|variable,&lt;count&gt; optional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 dirty="0">
                          <a:effectLst/>
                        </a:rPr>
                        <a:t>Download </a:t>
                      </a:r>
                      <a:r>
                        <a:rPr lang="de-DE" sz="1000" dirty="0" err="1">
                          <a:effectLst/>
                        </a:rPr>
                        <a:t>wordwise</a:t>
                      </a:r>
                      <a:r>
                        <a:rPr lang="de-DE" sz="1000" dirty="0">
                          <a:effectLst/>
                        </a:rPr>
                        <a:t> </a:t>
                      </a:r>
                      <a:r>
                        <a:rPr lang="de-DE" sz="1000" dirty="0" err="1">
                          <a:effectLst/>
                        </a:rPr>
                        <a:t>data</a:t>
                      </a:r>
                      <a:r>
                        <a:rPr lang="de-DE" sz="1000" dirty="0">
                          <a:effectLst/>
                        </a:rPr>
                        <a:t> </a:t>
                      </a:r>
                      <a:r>
                        <a:rPr lang="de-DE" sz="1000" dirty="0" err="1">
                          <a:effectLst/>
                        </a:rPr>
                        <a:t>into</a:t>
                      </a:r>
                      <a:r>
                        <a:rPr lang="de-DE" sz="1000" dirty="0">
                          <a:effectLst/>
                        </a:rPr>
                        <a:t> </a:t>
                      </a:r>
                      <a:r>
                        <a:rPr lang="de-DE" sz="1000" dirty="0" err="1">
                          <a:effectLst/>
                        </a:rPr>
                        <a:t>the</a:t>
                      </a:r>
                      <a:r>
                        <a:rPr lang="de-DE" sz="1000" dirty="0">
                          <a:effectLst/>
                        </a:rPr>
                        <a:t> </a:t>
                      </a:r>
                      <a:r>
                        <a:rPr lang="de-DE" sz="1000" dirty="0" err="1">
                          <a:effectLst/>
                        </a:rPr>
                        <a:t>flash</a:t>
                      </a:r>
                      <a:r>
                        <a:rPr lang="de-DE" sz="1000" dirty="0">
                          <a:effectLst/>
                        </a:rPr>
                        <a:t> </a:t>
                      </a:r>
                      <a:r>
                        <a:rPr lang="de-DE" sz="1000" dirty="0" err="1">
                          <a:effectLst/>
                        </a:rPr>
                        <a:t>assembly</a:t>
                      </a:r>
                      <a:r>
                        <a:rPr lang="de-DE" sz="1000" dirty="0">
                          <a:effectLst/>
                        </a:rPr>
                        <a:t> </a:t>
                      </a:r>
                      <a:r>
                        <a:rPr lang="de-DE" sz="1000" dirty="0" err="1">
                          <a:effectLst/>
                        </a:rPr>
                        <a:t>buffer</a:t>
                      </a:r>
                      <a:r>
                        <a:rPr lang="de-DE" sz="1000" dirty="0">
                          <a:effectLst/>
                        </a:rPr>
                        <a:t>, </a:t>
                      </a:r>
                      <a:r>
                        <a:rPr lang="de-DE" sz="1000" dirty="0" err="1">
                          <a:effectLst/>
                        </a:rPr>
                        <a:t>can</a:t>
                      </a:r>
                      <a:r>
                        <a:rPr lang="de-DE" sz="1000" dirty="0">
                          <a:effectLst/>
                        </a:rPr>
                        <a:t> </a:t>
                      </a:r>
                      <a:r>
                        <a:rPr lang="de-DE" sz="1000" dirty="0" err="1">
                          <a:effectLst/>
                        </a:rPr>
                        <a:t>be</a:t>
                      </a:r>
                      <a:r>
                        <a:rPr lang="de-DE" sz="1000" dirty="0">
                          <a:effectLst/>
                        </a:rPr>
                        <a:t> </a:t>
                      </a:r>
                      <a:r>
                        <a:rPr lang="de-DE" sz="1000" dirty="0" err="1">
                          <a:effectLst/>
                        </a:rPr>
                        <a:t>random</a:t>
                      </a:r>
                      <a:r>
                        <a:rPr lang="de-DE" sz="1000" dirty="0">
                          <a:effectLst/>
                        </a:rPr>
                        <a:t> </a:t>
                      </a:r>
                      <a:r>
                        <a:rPr lang="de-DE" sz="1000" dirty="0" err="1">
                          <a:effectLst/>
                        </a:rPr>
                        <a:t>number</a:t>
                      </a:r>
                      <a:r>
                        <a:rPr lang="de-DE" sz="1000" dirty="0">
                          <a:effectLst/>
                        </a:rPr>
                        <a:t>, </a:t>
                      </a:r>
                      <a:r>
                        <a:rPr lang="de-DE" sz="1000" dirty="0" err="1">
                          <a:effectLst/>
                        </a:rPr>
                        <a:t>constant</a:t>
                      </a:r>
                      <a:r>
                        <a:rPr lang="de-DE" sz="1000" dirty="0">
                          <a:effectLst/>
                        </a:rPr>
                        <a:t> </a:t>
                      </a:r>
                      <a:r>
                        <a:rPr lang="de-DE" sz="1000" dirty="0" err="1">
                          <a:effectLst/>
                        </a:rPr>
                        <a:t>value</a:t>
                      </a:r>
                      <a:r>
                        <a:rPr lang="de-DE" sz="1000" dirty="0">
                          <a:effectLst/>
                        </a:rPr>
                        <a:t> </a:t>
                      </a:r>
                      <a:r>
                        <a:rPr lang="de-DE" sz="1000" dirty="0" err="1">
                          <a:effectLst/>
                        </a:rPr>
                        <a:t>or</a:t>
                      </a:r>
                      <a:r>
                        <a:rPr lang="de-DE" sz="1000" dirty="0">
                          <a:effectLst/>
                        </a:rPr>
                        <a:t> variable </a:t>
                      </a:r>
                      <a:r>
                        <a:rPr lang="de-DE" sz="1000" dirty="0" err="1">
                          <a:effectLst/>
                        </a:rPr>
                        <a:t>content</a:t>
                      </a:r>
                      <a:r>
                        <a:rPr lang="de-DE" sz="1000" dirty="0">
                          <a:effectLst/>
                        </a:rPr>
                        <a:t>.</a:t>
                      </a:r>
                      <a:endParaRPr lang="de-AT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8255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457200" y="260648"/>
            <a:ext cx="8229600" cy="70609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de-AT" dirty="0" err="1" smtClean="0"/>
              <a:t>Dump</a:t>
            </a:r>
            <a:r>
              <a:rPr lang="de-AT" dirty="0" smtClean="0"/>
              <a:t> </a:t>
            </a:r>
            <a:r>
              <a:rPr lang="de-AT" dirty="0" err="1" smtClean="0"/>
              <a:t>memory</a:t>
            </a:r>
            <a:r>
              <a:rPr lang="de-AT" dirty="0" smtClean="0"/>
              <a:t> </a:t>
            </a:r>
            <a:r>
              <a:rPr lang="de-AT" dirty="0" err="1" smtClean="0"/>
              <a:t>manipulation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328592"/>
          </a:xfrm>
        </p:spPr>
        <p:txBody>
          <a:bodyPr>
            <a:normAutofit/>
          </a:bodyPr>
          <a:lstStyle/>
          <a:p>
            <a:r>
              <a:rPr lang="de-AT" dirty="0" smtClean="0"/>
              <a:t>_</a:t>
            </a:r>
            <a:r>
              <a:rPr lang="de-AT" dirty="0" err="1" smtClean="0"/>
              <a:t>dumpmemecc</a:t>
            </a:r>
            <a:r>
              <a:rPr lang="de-AT" dirty="0" smtClean="0"/>
              <a:t>: </a:t>
            </a:r>
            <a:r>
              <a:rPr lang="de-AT" dirty="0" err="1" smtClean="0"/>
              <a:t>dumps</a:t>
            </a:r>
            <a:r>
              <a:rPr lang="de-AT" dirty="0"/>
              <a:t> </a:t>
            </a:r>
            <a:r>
              <a:rPr lang="de-AT" dirty="0" err="1" smtClean="0"/>
              <a:t>data</a:t>
            </a:r>
            <a:r>
              <a:rPr lang="de-AT" dirty="0" smtClean="0"/>
              <a:t> </a:t>
            </a:r>
            <a:r>
              <a:rPr lang="de-AT" dirty="0" err="1" smtClean="0"/>
              <a:t>from</a:t>
            </a:r>
            <a:r>
              <a:rPr lang="de-AT" dirty="0" smtClean="0"/>
              <a:t> </a:t>
            </a:r>
            <a:r>
              <a:rPr lang="de-AT" dirty="0" err="1" smtClean="0"/>
              <a:t>target</a:t>
            </a:r>
            <a:r>
              <a:rPr lang="de-AT" dirty="0" smtClean="0"/>
              <a:t> </a:t>
            </a:r>
            <a:r>
              <a:rPr lang="de-AT" dirty="0" err="1" smtClean="0"/>
              <a:t>memory</a:t>
            </a:r>
            <a:r>
              <a:rPr lang="de-AT" dirty="0" smtClean="0"/>
              <a:t> </a:t>
            </a:r>
            <a:r>
              <a:rPr lang="de-AT" dirty="0" err="1" smtClean="0"/>
              <a:t>into</a:t>
            </a:r>
            <a:r>
              <a:rPr lang="de-AT" dirty="0" smtClean="0"/>
              <a:t> </a:t>
            </a:r>
            <a:r>
              <a:rPr lang="de-AT" dirty="0" err="1" smtClean="0"/>
              <a:t>selection</a:t>
            </a:r>
            <a:endParaRPr lang="de-AT" dirty="0" smtClean="0"/>
          </a:p>
          <a:p>
            <a:r>
              <a:rPr lang="de-AT" dirty="0" smtClean="0"/>
              <a:t>_</a:t>
            </a:r>
            <a:r>
              <a:rPr lang="de-AT" dirty="0" err="1" smtClean="0"/>
              <a:t>dumpmodify</a:t>
            </a:r>
            <a:r>
              <a:rPr lang="de-AT" dirty="0" smtClean="0"/>
              <a:t>: </a:t>
            </a:r>
            <a:r>
              <a:rPr lang="de-AT" dirty="0" err="1" smtClean="0"/>
              <a:t>modifys</a:t>
            </a:r>
            <a:r>
              <a:rPr lang="de-AT" dirty="0" smtClean="0"/>
              <a:t> </a:t>
            </a:r>
            <a:r>
              <a:rPr lang="de-AT" dirty="0" err="1" smtClean="0"/>
              <a:t>selection</a:t>
            </a:r>
            <a:r>
              <a:rPr lang="de-AT" dirty="0" smtClean="0"/>
              <a:t> </a:t>
            </a:r>
            <a:r>
              <a:rPr lang="de-AT" dirty="0" err="1" smtClean="0"/>
              <a:t>content</a:t>
            </a:r>
            <a:endParaRPr lang="de-AT" dirty="0" smtClean="0"/>
          </a:p>
        </p:txBody>
      </p:sp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0436173"/>
              </p:ext>
            </p:extLst>
          </p:nvPr>
        </p:nvGraphicFramePr>
        <p:xfrm>
          <a:off x="467544" y="3140968"/>
          <a:ext cx="8136903" cy="3048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09580"/>
                <a:gridCol w="3915022"/>
                <a:gridCol w="2712301"/>
              </a:tblGrid>
              <a:tr h="4933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</a:rPr>
                        <a:t>_dumpmemecc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</a:rPr>
                        <a:t>&lt;maddr&gt;|&lt;variable&gt;,&lt;dummyrd&gt;|&lt;variable&gt; optional,&lt;clrstat&gt;|&lt;variable&gt; optional,&lt;incstep&gt;|&lt;variable&gt; optional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</a:rPr>
                        <a:t>Dumps 16 bit value from target &lt;maddr&gt; into selection. Starts at smallest selection address and increments dump memory address by 16 bits.</a:t>
                      </a:r>
                      <a:endParaRPr lang="de-AT" sz="10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</a:rPr>
                        <a:t>If parameter &lt;dummyrd&gt; is provided with 1, a dummy read is performed on current dump memory address before reading from &lt;address&gt;.</a:t>
                      </a:r>
                      <a:endParaRPr lang="de-AT" sz="10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</a:rPr>
                        <a:t>If parameter &lt;clrstat&gt; is provided with 1, a clear status sequence is executed after reading from &lt;address&gt;.</a:t>
                      </a:r>
                      <a:endParaRPr lang="de-AT" sz="10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</a:rPr>
                        <a:t>If parameter &lt;incstep&gt; is provided, a different increment of dump memory address than 16 bits can be used. XC16x needs 8 byte increment for 64bit data to read each 8bit ECC.</a:t>
                      </a:r>
                      <a:br>
                        <a:rPr lang="de-DE" sz="1000">
                          <a:effectLst/>
                        </a:rPr>
                      </a:br>
                      <a:r>
                        <a:rPr lang="de-DE" sz="1000">
                          <a:effectLst/>
                        </a:rPr>
                        <a:t>P11 has 16 byte data for each 9bit ECC.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</a:tr>
              <a:tr h="4933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</a:rPr>
                        <a:t>_dumpmodify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</a:rPr>
                        <a:t>&lt;XOR-Mask&gt;|&lt;variable&gt;,</a:t>
                      </a:r>
                      <a:endParaRPr lang="de-AT" sz="10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</a:rPr>
                        <a:t>&lt;AND-Mask&gt;|&lt;variable&gt;,</a:t>
                      </a:r>
                      <a:endParaRPr lang="de-AT" sz="10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</a:rPr>
                        <a:t>&lt;OR-Mask&gt;|&lt;variable&gt;,</a:t>
                      </a:r>
                      <a:endParaRPr lang="de-AT" sz="10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</a:rPr>
                        <a:t>&lt;RotateRight&gt;|&lt;variable&gt; optional,</a:t>
                      </a:r>
                      <a:endParaRPr lang="de-AT" sz="10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</a:rPr>
                        <a:t>&lt;incstep&gt;|&lt;variable&gt; optional</a:t>
                      </a:r>
                      <a:endParaRPr lang="de-AT" sz="10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</a:rPr>
                        <a:t> 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 dirty="0" err="1">
                          <a:effectLst/>
                        </a:rPr>
                        <a:t>16bit</a:t>
                      </a:r>
                      <a:r>
                        <a:rPr lang="de-DE" sz="1000" dirty="0">
                          <a:effectLst/>
                        </a:rPr>
                        <a:t> </a:t>
                      </a:r>
                      <a:r>
                        <a:rPr lang="de-DE" sz="1000" dirty="0" err="1">
                          <a:effectLst/>
                        </a:rPr>
                        <a:t>wise</a:t>
                      </a:r>
                      <a:r>
                        <a:rPr lang="de-DE" sz="1000" dirty="0">
                          <a:effectLst/>
                        </a:rPr>
                        <a:t> </a:t>
                      </a:r>
                      <a:r>
                        <a:rPr lang="de-DE" sz="1000" dirty="0" err="1">
                          <a:effectLst/>
                        </a:rPr>
                        <a:t>data</a:t>
                      </a:r>
                      <a:r>
                        <a:rPr lang="de-DE" sz="1000" dirty="0">
                          <a:effectLst/>
                        </a:rPr>
                        <a:t> </a:t>
                      </a:r>
                      <a:r>
                        <a:rPr lang="de-DE" sz="1000" dirty="0" err="1">
                          <a:effectLst/>
                        </a:rPr>
                        <a:t>modification</a:t>
                      </a:r>
                      <a:r>
                        <a:rPr lang="de-DE" sz="1000" dirty="0">
                          <a:effectLst/>
                        </a:rPr>
                        <a:t> </a:t>
                      </a:r>
                      <a:r>
                        <a:rPr lang="de-DE" sz="1000" dirty="0" err="1">
                          <a:effectLst/>
                        </a:rPr>
                        <a:t>within</a:t>
                      </a:r>
                      <a:r>
                        <a:rPr lang="de-DE" sz="1000" dirty="0">
                          <a:effectLst/>
                        </a:rPr>
                        <a:t> </a:t>
                      </a:r>
                      <a:r>
                        <a:rPr lang="de-DE" sz="1000" dirty="0" err="1">
                          <a:effectLst/>
                        </a:rPr>
                        <a:t>the</a:t>
                      </a:r>
                      <a:r>
                        <a:rPr lang="de-DE" sz="1000" dirty="0">
                          <a:effectLst/>
                        </a:rPr>
                        <a:t> </a:t>
                      </a:r>
                      <a:r>
                        <a:rPr lang="de-DE" sz="1000" dirty="0" err="1">
                          <a:effectLst/>
                        </a:rPr>
                        <a:t>virtual</a:t>
                      </a:r>
                      <a:r>
                        <a:rPr lang="de-DE" sz="1000" dirty="0">
                          <a:effectLst/>
                        </a:rPr>
                        <a:t> </a:t>
                      </a:r>
                      <a:r>
                        <a:rPr lang="de-DE" sz="1000" dirty="0" err="1">
                          <a:effectLst/>
                        </a:rPr>
                        <a:t>dump</a:t>
                      </a:r>
                      <a:r>
                        <a:rPr lang="de-DE" sz="1000" dirty="0">
                          <a:effectLst/>
                        </a:rPr>
                        <a:t> </a:t>
                      </a:r>
                      <a:r>
                        <a:rPr lang="de-DE" sz="1000" dirty="0" err="1">
                          <a:effectLst/>
                        </a:rPr>
                        <a:t>that</a:t>
                      </a:r>
                      <a:r>
                        <a:rPr lang="de-DE" sz="1000" dirty="0">
                          <a:effectLst/>
                        </a:rPr>
                        <a:t> </a:t>
                      </a:r>
                      <a:r>
                        <a:rPr lang="de-DE" sz="1000" dirty="0" err="1">
                          <a:effectLst/>
                        </a:rPr>
                        <a:t>is</a:t>
                      </a:r>
                      <a:r>
                        <a:rPr lang="de-DE" sz="1000" dirty="0">
                          <a:effectLst/>
                        </a:rPr>
                        <a:t> </a:t>
                      </a:r>
                      <a:r>
                        <a:rPr lang="de-DE" sz="1000" dirty="0" err="1">
                          <a:effectLst/>
                        </a:rPr>
                        <a:t>selected</a:t>
                      </a:r>
                      <a:r>
                        <a:rPr lang="de-DE" sz="1000" dirty="0">
                          <a:effectLst/>
                        </a:rPr>
                        <a:t>: #</a:t>
                      </a:r>
                      <a:r>
                        <a:rPr lang="de-DE" sz="1000" dirty="0" err="1">
                          <a:effectLst/>
                        </a:rPr>
                        <a:t>data16bit</a:t>
                      </a:r>
                      <a:r>
                        <a:rPr lang="de-DE" sz="1000" dirty="0">
                          <a:effectLst/>
                        </a:rPr>
                        <a:t>:=(((#</a:t>
                      </a:r>
                      <a:r>
                        <a:rPr lang="de-DE" sz="1000" dirty="0" err="1">
                          <a:effectLst/>
                        </a:rPr>
                        <a:t>data16bit</a:t>
                      </a:r>
                      <a:r>
                        <a:rPr lang="de-DE" sz="1000" dirty="0">
                          <a:effectLst/>
                        </a:rPr>
                        <a:t> ^ </a:t>
                      </a:r>
                      <a:r>
                        <a:rPr lang="de-DE" sz="1000" dirty="0" err="1">
                          <a:effectLst/>
                        </a:rPr>
                        <a:t>XORMask</a:t>
                      </a:r>
                      <a:r>
                        <a:rPr lang="de-DE" sz="1000" dirty="0">
                          <a:effectLst/>
                        </a:rPr>
                        <a:t>) &amp; </a:t>
                      </a:r>
                      <a:r>
                        <a:rPr lang="de-DE" sz="1000" dirty="0" err="1">
                          <a:effectLst/>
                        </a:rPr>
                        <a:t>ANDMask</a:t>
                      </a:r>
                      <a:r>
                        <a:rPr lang="de-DE" sz="1000" dirty="0">
                          <a:effectLst/>
                        </a:rPr>
                        <a:t> )| </a:t>
                      </a:r>
                      <a:r>
                        <a:rPr lang="de-DE" sz="1000" dirty="0" err="1">
                          <a:effectLst/>
                        </a:rPr>
                        <a:t>OR-Mask</a:t>
                      </a:r>
                      <a:r>
                        <a:rPr lang="de-DE" sz="1000" dirty="0">
                          <a:effectLst/>
                        </a:rPr>
                        <a:t>) &gt;&gt; #</a:t>
                      </a:r>
                      <a:r>
                        <a:rPr lang="de-DE" sz="1000" dirty="0" err="1">
                          <a:effectLst/>
                        </a:rPr>
                        <a:t>Rotate16bitRight</a:t>
                      </a:r>
                      <a:endParaRPr lang="de-AT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8800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457200" y="260648"/>
            <a:ext cx="8229600" cy="70609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de-AT" dirty="0" smtClean="0"/>
              <a:t>Frontend </a:t>
            </a:r>
            <a:r>
              <a:rPr lang="de-AT" dirty="0" err="1" smtClean="0"/>
              <a:t>improvements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328592"/>
          </a:xfrm>
        </p:spPr>
        <p:txBody>
          <a:bodyPr>
            <a:normAutofit/>
          </a:bodyPr>
          <a:lstStyle/>
          <a:p>
            <a:r>
              <a:rPr lang="de-AT" dirty="0" err="1" smtClean="0"/>
              <a:t>Scalable</a:t>
            </a:r>
            <a:r>
              <a:rPr lang="de-AT" dirty="0" smtClean="0"/>
              <a:t> Frontend (e.g. 150%)</a:t>
            </a:r>
          </a:p>
          <a:p>
            <a:r>
              <a:rPr lang="de-AT" dirty="0" smtClean="0"/>
              <a:t>Larger SFR </a:t>
            </a:r>
            <a:r>
              <a:rPr lang="de-AT" dirty="0" err="1" smtClean="0"/>
              <a:t>window</a:t>
            </a:r>
            <a:endParaRPr lang="de-AT" dirty="0" smtClean="0"/>
          </a:p>
          <a:p>
            <a:r>
              <a:rPr lang="de-AT" dirty="0" smtClean="0"/>
              <a:t>Support </a:t>
            </a:r>
            <a:r>
              <a:rPr lang="de-AT" dirty="0" err="1" smtClean="0"/>
              <a:t>of</a:t>
            </a:r>
            <a:r>
              <a:rPr lang="de-AT" dirty="0" smtClean="0"/>
              <a:t> 8 SFR Tabs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2648" y="1196752"/>
            <a:ext cx="1809134" cy="324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543450"/>
            <a:ext cx="8020050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9774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457200" y="260648"/>
            <a:ext cx="8229600" cy="70609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de-AT" dirty="0" err="1" smtClean="0"/>
              <a:t>Overview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328592"/>
          </a:xfrm>
        </p:spPr>
        <p:txBody>
          <a:bodyPr>
            <a:normAutofit fontScale="62500" lnSpcReduction="20000"/>
          </a:bodyPr>
          <a:lstStyle/>
          <a:p>
            <a:r>
              <a:rPr lang="de-AT" dirty="0" smtClean="0"/>
              <a:t>Scripting: </a:t>
            </a:r>
            <a:r>
              <a:rPr lang="de-AT" dirty="0" err="1" smtClean="0"/>
              <a:t>Improved</a:t>
            </a:r>
            <a:r>
              <a:rPr lang="de-AT" dirty="0" smtClean="0"/>
              <a:t> </a:t>
            </a:r>
            <a:r>
              <a:rPr lang="de-AT" dirty="0" err="1" smtClean="0"/>
              <a:t>control</a:t>
            </a:r>
            <a:r>
              <a:rPr lang="de-AT" dirty="0" smtClean="0"/>
              <a:t> </a:t>
            </a:r>
            <a:r>
              <a:rPr lang="de-AT" dirty="0" err="1" smtClean="0"/>
              <a:t>structures</a:t>
            </a:r>
            <a:endParaRPr lang="de-AT" dirty="0"/>
          </a:p>
          <a:p>
            <a:pPr lvl="1"/>
            <a:r>
              <a:rPr lang="de-AT" dirty="0" err="1" smtClean="0"/>
              <a:t>If</a:t>
            </a:r>
            <a:r>
              <a:rPr lang="de-AT" dirty="0" smtClean="0"/>
              <a:t>/</a:t>
            </a:r>
            <a:r>
              <a:rPr lang="de-AT" dirty="0" err="1" smtClean="0"/>
              <a:t>else</a:t>
            </a:r>
            <a:endParaRPr lang="de-AT" dirty="0"/>
          </a:p>
          <a:p>
            <a:pPr lvl="1"/>
            <a:r>
              <a:rPr lang="de-AT" dirty="0" err="1" smtClean="0"/>
              <a:t>while</a:t>
            </a:r>
            <a:endParaRPr lang="de-AT" dirty="0" smtClean="0"/>
          </a:p>
          <a:p>
            <a:pPr lvl="1"/>
            <a:r>
              <a:rPr lang="de-AT" dirty="0" smtClean="0"/>
              <a:t>do </a:t>
            </a:r>
            <a:r>
              <a:rPr lang="de-AT" dirty="0" err="1" smtClean="0"/>
              <a:t>loop</a:t>
            </a:r>
            <a:r>
              <a:rPr lang="de-AT" dirty="0" smtClean="0"/>
              <a:t> </a:t>
            </a:r>
            <a:r>
              <a:rPr lang="de-AT" dirty="0" err="1" smtClean="0"/>
              <a:t>until</a:t>
            </a:r>
            <a:endParaRPr lang="de-AT" dirty="0" smtClean="0"/>
          </a:p>
          <a:p>
            <a:pPr lvl="1"/>
            <a:r>
              <a:rPr lang="de-AT" dirty="0" err="1" smtClean="0"/>
              <a:t>labels</a:t>
            </a:r>
            <a:endParaRPr lang="de-AT" dirty="0" smtClean="0"/>
          </a:p>
          <a:p>
            <a:r>
              <a:rPr lang="de-AT" dirty="0" err="1" smtClean="0"/>
              <a:t>Improved</a:t>
            </a:r>
            <a:r>
              <a:rPr lang="de-AT" dirty="0" smtClean="0"/>
              <a:t> variable </a:t>
            </a:r>
            <a:r>
              <a:rPr lang="de-AT" dirty="0" err="1" smtClean="0"/>
              <a:t>usage</a:t>
            </a:r>
            <a:endParaRPr lang="de-AT" dirty="0" smtClean="0"/>
          </a:p>
          <a:p>
            <a:r>
              <a:rPr lang="de-AT" dirty="0" smtClean="0"/>
              <a:t>File </a:t>
            </a:r>
            <a:r>
              <a:rPr lang="de-AT" dirty="0" err="1" smtClean="0"/>
              <a:t>handling</a:t>
            </a:r>
            <a:r>
              <a:rPr lang="de-AT" dirty="0" smtClean="0"/>
              <a:t> (Intel Hex </a:t>
            </a:r>
            <a:r>
              <a:rPr lang="de-AT" dirty="0" err="1" smtClean="0"/>
              <a:t>improved</a:t>
            </a:r>
            <a:r>
              <a:rPr lang="de-AT" dirty="0" smtClean="0"/>
              <a:t>, </a:t>
            </a:r>
            <a:r>
              <a:rPr lang="de-AT" dirty="0" err="1" smtClean="0"/>
              <a:t>SRE</a:t>
            </a:r>
            <a:r>
              <a:rPr lang="de-AT" dirty="0" smtClean="0"/>
              <a:t> </a:t>
            </a:r>
            <a:r>
              <a:rPr lang="de-AT" dirty="0" err="1" smtClean="0"/>
              <a:t>introduced</a:t>
            </a:r>
            <a:r>
              <a:rPr lang="de-AT" dirty="0" smtClean="0"/>
              <a:t>)</a:t>
            </a:r>
          </a:p>
          <a:p>
            <a:r>
              <a:rPr lang="de-AT" dirty="0" smtClean="0"/>
              <a:t>New </a:t>
            </a:r>
            <a:r>
              <a:rPr lang="de-AT" dirty="0" err="1" smtClean="0"/>
              <a:t>shell</a:t>
            </a:r>
            <a:r>
              <a:rPr lang="de-AT" dirty="0" smtClean="0"/>
              <a:t>/</a:t>
            </a:r>
            <a:r>
              <a:rPr lang="de-AT" dirty="0" err="1" smtClean="0"/>
              <a:t>script</a:t>
            </a:r>
            <a:r>
              <a:rPr lang="de-AT" dirty="0" smtClean="0"/>
              <a:t> </a:t>
            </a:r>
            <a:r>
              <a:rPr lang="de-AT" dirty="0" err="1" smtClean="0"/>
              <a:t>commands</a:t>
            </a:r>
            <a:endParaRPr lang="de-AT" dirty="0" smtClean="0"/>
          </a:p>
          <a:p>
            <a:pPr lvl="1"/>
            <a:r>
              <a:rPr lang="de-AT" dirty="0" err="1" smtClean="0"/>
              <a:t>input</a:t>
            </a:r>
            <a:r>
              <a:rPr lang="de-AT" dirty="0" smtClean="0"/>
              <a:t>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output</a:t>
            </a:r>
            <a:endParaRPr lang="de-AT" dirty="0" smtClean="0"/>
          </a:p>
          <a:p>
            <a:pPr lvl="1"/>
            <a:r>
              <a:rPr lang="de-AT" dirty="0" err="1"/>
              <a:t>script</a:t>
            </a:r>
            <a:r>
              <a:rPr lang="de-AT" dirty="0"/>
              <a:t> </a:t>
            </a:r>
            <a:r>
              <a:rPr lang="de-AT" dirty="0" err="1"/>
              <a:t>control</a:t>
            </a:r>
            <a:r>
              <a:rPr lang="de-AT" dirty="0"/>
              <a:t>: </a:t>
            </a:r>
            <a:r>
              <a:rPr lang="de-AT" dirty="0" err="1"/>
              <a:t>delaysms</a:t>
            </a:r>
            <a:r>
              <a:rPr lang="de-AT" dirty="0"/>
              <a:t>, </a:t>
            </a:r>
            <a:r>
              <a:rPr lang="de-AT" dirty="0" err="1"/>
              <a:t>poll</a:t>
            </a:r>
            <a:endParaRPr lang="de-AT" dirty="0" smtClean="0"/>
          </a:p>
          <a:p>
            <a:pPr lvl="1"/>
            <a:r>
              <a:rPr lang="de-AT" dirty="0" err="1" smtClean="0"/>
              <a:t>upload</a:t>
            </a:r>
            <a:r>
              <a:rPr lang="de-AT" dirty="0" smtClean="0"/>
              <a:t>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download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16 </a:t>
            </a:r>
            <a:r>
              <a:rPr lang="de-AT" dirty="0" err="1" smtClean="0"/>
              <a:t>bit</a:t>
            </a:r>
            <a:r>
              <a:rPr lang="de-AT" dirty="0" smtClean="0"/>
              <a:t> </a:t>
            </a:r>
            <a:r>
              <a:rPr lang="de-AT" dirty="0" err="1" smtClean="0"/>
              <a:t>words</a:t>
            </a:r>
            <a:endParaRPr lang="de-AT" dirty="0" smtClean="0"/>
          </a:p>
          <a:p>
            <a:pPr lvl="1"/>
            <a:r>
              <a:rPr lang="de-AT" dirty="0" err="1" smtClean="0"/>
              <a:t>selection</a:t>
            </a:r>
            <a:r>
              <a:rPr lang="de-AT" dirty="0" smtClean="0"/>
              <a:t> </a:t>
            </a:r>
            <a:r>
              <a:rPr lang="de-AT" dirty="0" err="1" smtClean="0"/>
              <a:t>handling</a:t>
            </a:r>
            <a:endParaRPr lang="de-AT" dirty="0" smtClean="0"/>
          </a:p>
          <a:p>
            <a:pPr lvl="1"/>
            <a:r>
              <a:rPr lang="de-AT" dirty="0" err="1" smtClean="0"/>
              <a:t>assembly</a:t>
            </a:r>
            <a:r>
              <a:rPr lang="de-AT" dirty="0" smtClean="0"/>
              <a:t> </a:t>
            </a:r>
            <a:r>
              <a:rPr lang="de-AT" dirty="0" err="1" smtClean="0"/>
              <a:t>buffer</a:t>
            </a:r>
            <a:r>
              <a:rPr lang="de-AT" dirty="0" smtClean="0"/>
              <a:t> </a:t>
            </a:r>
            <a:r>
              <a:rPr lang="de-AT" dirty="0" err="1" smtClean="0"/>
              <a:t>features</a:t>
            </a:r>
            <a:endParaRPr lang="de-AT" dirty="0" smtClean="0"/>
          </a:p>
          <a:p>
            <a:pPr lvl="1"/>
            <a:r>
              <a:rPr lang="de-AT" dirty="0" err="1" smtClean="0"/>
              <a:t>dump</a:t>
            </a:r>
            <a:r>
              <a:rPr lang="de-AT" dirty="0" smtClean="0"/>
              <a:t> </a:t>
            </a:r>
            <a:r>
              <a:rPr lang="de-AT" dirty="0" err="1" smtClean="0"/>
              <a:t>memory</a:t>
            </a:r>
            <a:r>
              <a:rPr lang="de-AT" dirty="0" smtClean="0"/>
              <a:t> </a:t>
            </a:r>
            <a:r>
              <a:rPr lang="de-AT" dirty="0" err="1" smtClean="0"/>
              <a:t>manipulation</a:t>
            </a:r>
            <a:r>
              <a:rPr lang="de-AT" dirty="0" smtClean="0"/>
              <a:t> </a:t>
            </a:r>
            <a:r>
              <a:rPr lang="de-AT" dirty="0" err="1" smtClean="0"/>
              <a:t>commands</a:t>
            </a:r>
            <a:endParaRPr lang="de-AT" dirty="0" smtClean="0"/>
          </a:p>
          <a:p>
            <a:r>
              <a:rPr lang="de-AT" dirty="0" smtClean="0"/>
              <a:t>Frontend </a:t>
            </a:r>
            <a:r>
              <a:rPr lang="de-AT" dirty="0" err="1" smtClean="0"/>
              <a:t>improvements</a:t>
            </a:r>
            <a:endParaRPr lang="de-AT" dirty="0" smtClean="0"/>
          </a:p>
          <a:p>
            <a:pPr lvl="1"/>
            <a:r>
              <a:rPr lang="de-AT" dirty="0" err="1" smtClean="0"/>
              <a:t>Scalable</a:t>
            </a:r>
            <a:r>
              <a:rPr lang="de-AT" dirty="0" smtClean="0"/>
              <a:t> </a:t>
            </a:r>
            <a:r>
              <a:rPr lang="de-AT" dirty="0" err="1" smtClean="0"/>
              <a:t>frontend</a:t>
            </a:r>
            <a:endParaRPr lang="de-AT" dirty="0" smtClean="0"/>
          </a:p>
          <a:p>
            <a:pPr lvl="1"/>
            <a:r>
              <a:rPr lang="de-AT" dirty="0" smtClean="0"/>
              <a:t>Support COM1-</a:t>
            </a:r>
            <a:r>
              <a:rPr lang="de-AT" dirty="0" err="1" smtClean="0"/>
              <a:t>COM256</a:t>
            </a:r>
            <a:endParaRPr lang="de-AT" dirty="0" smtClean="0"/>
          </a:p>
          <a:p>
            <a:pPr lvl="1"/>
            <a:r>
              <a:rPr lang="de-AT" dirty="0" smtClean="0"/>
              <a:t>SFR </a:t>
            </a:r>
            <a:r>
              <a:rPr lang="de-AT" dirty="0" err="1" smtClean="0"/>
              <a:t>Window</a:t>
            </a:r>
            <a:r>
              <a:rPr lang="de-AT" dirty="0" smtClean="0"/>
              <a:t>: </a:t>
            </a:r>
            <a:r>
              <a:rPr lang="de-AT" dirty="0" err="1" smtClean="0"/>
              <a:t>enlarged</a:t>
            </a:r>
            <a:r>
              <a:rPr lang="de-AT" dirty="0" smtClean="0"/>
              <a:t>, 8 </a:t>
            </a:r>
            <a:r>
              <a:rPr lang="de-AT" dirty="0" err="1" smtClean="0"/>
              <a:t>tabs</a:t>
            </a:r>
            <a:endParaRPr lang="de-AT" dirty="0"/>
          </a:p>
          <a:p>
            <a:pPr marL="457200" lvl="1" indent="0">
              <a:buNone/>
            </a:pP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72852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457200" y="260648"/>
            <a:ext cx="8229600" cy="70609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de-AT" dirty="0" smtClean="0"/>
              <a:t>Variables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328592"/>
          </a:xfrm>
        </p:spPr>
        <p:txBody>
          <a:bodyPr>
            <a:normAutofit/>
          </a:bodyPr>
          <a:lstStyle/>
          <a:p>
            <a:r>
              <a:rPr lang="de-AT" dirty="0"/>
              <a:t>Support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up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100 variables: %00 </a:t>
            </a:r>
            <a:r>
              <a:rPr lang="de-AT" dirty="0" err="1"/>
              <a:t>to</a:t>
            </a:r>
            <a:r>
              <a:rPr lang="de-AT" dirty="0"/>
              <a:t> %99</a:t>
            </a:r>
          </a:p>
          <a:p>
            <a:r>
              <a:rPr lang="de-AT" dirty="0"/>
              <a:t>Variables </a:t>
            </a:r>
            <a:r>
              <a:rPr lang="de-AT" dirty="0" err="1"/>
              <a:t>have</a:t>
            </a:r>
            <a:r>
              <a:rPr lang="de-AT" dirty="0"/>
              <a:t> </a:t>
            </a:r>
            <a:r>
              <a:rPr lang="de-AT" dirty="0" err="1"/>
              <a:t>always</a:t>
            </a:r>
            <a:r>
              <a:rPr lang="de-AT" dirty="0"/>
              <a:t> </a:t>
            </a:r>
            <a:r>
              <a:rPr lang="de-AT" dirty="0" err="1"/>
              <a:t>numeric</a:t>
            </a:r>
            <a:r>
              <a:rPr lang="de-AT" dirty="0"/>
              <a:t> </a:t>
            </a:r>
            <a:r>
              <a:rPr lang="de-AT" dirty="0" smtClean="0"/>
              <a:t>type (6 Bytes </a:t>
            </a:r>
            <a:r>
              <a:rPr lang="de-AT" dirty="0" err="1" smtClean="0"/>
              <a:t>hexadecimal</a:t>
            </a:r>
            <a:r>
              <a:rPr lang="de-AT" dirty="0" smtClean="0"/>
              <a:t>)</a:t>
            </a:r>
            <a:endParaRPr lang="de-AT" dirty="0"/>
          </a:p>
          <a:p>
            <a:r>
              <a:rPr lang="de-AT" dirty="0" smtClean="0"/>
              <a:t>Variables </a:t>
            </a:r>
            <a:r>
              <a:rPr lang="de-AT" dirty="0" err="1" smtClean="0"/>
              <a:t>can</a:t>
            </a:r>
            <a:r>
              <a:rPr lang="de-AT" dirty="0" smtClean="0"/>
              <a:t> </a:t>
            </a:r>
            <a:r>
              <a:rPr lang="de-AT" dirty="0" err="1" smtClean="0"/>
              <a:t>be</a:t>
            </a:r>
            <a:r>
              <a:rPr lang="de-AT" dirty="0" smtClean="0"/>
              <a:t> </a:t>
            </a:r>
            <a:r>
              <a:rPr lang="de-AT" dirty="0" err="1" smtClean="0"/>
              <a:t>used</a:t>
            </a:r>
            <a:r>
              <a:rPr lang="de-AT" dirty="0" smtClean="0"/>
              <a:t> in </a:t>
            </a:r>
            <a:r>
              <a:rPr lang="de-AT" dirty="0" err="1" smtClean="0"/>
              <a:t>many</a:t>
            </a:r>
            <a:r>
              <a:rPr lang="de-AT" dirty="0" smtClean="0"/>
              <a:t> </a:t>
            </a:r>
            <a:r>
              <a:rPr lang="de-AT" dirty="0" err="1" smtClean="0"/>
              <a:t>shell</a:t>
            </a:r>
            <a:r>
              <a:rPr lang="de-AT" dirty="0" smtClean="0"/>
              <a:t> </a:t>
            </a:r>
            <a:r>
              <a:rPr lang="de-AT" dirty="0" err="1" smtClean="0"/>
              <a:t>commands</a:t>
            </a:r>
            <a:endParaRPr lang="de-AT" dirty="0" smtClean="0"/>
          </a:p>
          <a:p>
            <a:r>
              <a:rPr lang="de-AT" dirty="0" smtClean="0"/>
              <a:t>Variables </a:t>
            </a:r>
            <a:r>
              <a:rPr lang="de-AT" dirty="0" err="1"/>
              <a:t>can</a:t>
            </a:r>
            <a:r>
              <a:rPr lang="de-AT" dirty="0"/>
              <a:t> </a:t>
            </a:r>
            <a:r>
              <a:rPr lang="de-AT" dirty="0" err="1"/>
              <a:t>be</a:t>
            </a:r>
            <a:r>
              <a:rPr lang="de-AT" dirty="0"/>
              <a:t> </a:t>
            </a:r>
            <a:r>
              <a:rPr lang="de-AT" dirty="0" err="1"/>
              <a:t>used</a:t>
            </a:r>
            <a:r>
              <a:rPr lang="de-AT" dirty="0"/>
              <a:t> in </a:t>
            </a:r>
            <a:r>
              <a:rPr lang="de-AT" dirty="0" err="1"/>
              <a:t>expressions</a:t>
            </a:r>
            <a:r>
              <a:rPr lang="de-AT" dirty="0"/>
              <a:t> </a:t>
            </a:r>
            <a:r>
              <a:rPr lang="de-AT" dirty="0" err="1"/>
              <a:t>for</a:t>
            </a:r>
            <a:r>
              <a:rPr lang="de-AT" dirty="0"/>
              <a:t> </a:t>
            </a:r>
            <a:r>
              <a:rPr lang="de-AT" dirty="0" err="1"/>
              <a:t>control</a:t>
            </a:r>
            <a:r>
              <a:rPr lang="de-AT" dirty="0"/>
              <a:t> </a:t>
            </a:r>
            <a:r>
              <a:rPr lang="de-AT" dirty="0" err="1"/>
              <a:t>structures</a:t>
            </a:r>
            <a:r>
              <a:rPr lang="de-AT" dirty="0"/>
              <a:t> (</a:t>
            </a:r>
            <a:r>
              <a:rPr lang="de-AT" dirty="0" err="1"/>
              <a:t>if</a:t>
            </a:r>
            <a:r>
              <a:rPr lang="de-AT" dirty="0"/>
              <a:t>, </a:t>
            </a:r>
            <a:r>
              <a:rPr lang="de-AT" dirty="0" err="1"/>
              <a:t>while</a:t>
            </a:r>
            <a:r>
              <a:rPr lang="de-AT" dirty="0"/>
              <a:t>, do</a:t>
            </a:r>
            <a:r>
              <a:rPr lang="de-AT" dirty="0" smtClean="0"/>
              <a:t>)</a:t>
            </a:r>
            <a:endParaRPr lang="de-AT" dirty="0"/>
          </a:p>
          <a:p>
            <a:r>
              <a:rPr lang="de-AT" dirty="0" err="1"/>
              <a:t>Assign</a:t>
            </a:r>
            <a:r>
              <a:rPr lang="de-AT" dirty="0"/>
              <a:t> </a:t>
            </a:r>
            <a:r>
              <a:rPr lang="de-AT" dirty="0" err="1"/>
              <a:t>values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variables </a:t>
            </a:r>
            <a:r>
              <a:rPr lang="de-AT" dirty="0" err="1"/>
              <a:t>using</a:t>
            </a:r>
            <a:r>
              <a:rPr lang="de-AT" dirty="0"/>
              <a:t> _</a:t>
            </a:r>
            <a:r>
              <a:rPr lang="de-AT" dirty="0" err="1"/>
              <a:t>assign</a:t>
            </a:r>
            <a:endParaRPr lang="de-AT" dirty="0"/>
          </a:p>
          <a:p>
            <a:r>
              <a:rPr lang="de-AT" dirty="0"/>
              <a:t>_</a:t>
            </a:r>
            <a:r>
              <a:rPr lang="de-AT" dirty="0" err="1"/>
              <a:t>assign</a:t>
            </a:r>
            <a:r>
              <a:rPr lang="de-AT" dirty="0"/>
              <a:t> </a:t>
            </a:r>
            <a:r>
              <a:rPr lang="de-AT" dirty="0" err="1"/>
              <a:t>supports</a:t>
            </a:r>
            <a:r>
              <a:rPr lang="de-AT" dirty="0"/>
              <a:t> </a:t>
            </a:r>
            <a:r>
              <a:rPr lang="de-AT" dirty="0" smtClean="0"/>
              <a:t>also: </a:t>
            </a:r>
            <a:r>
              <a:rPr lang="de-AT" dirty="0" err="1" smtClean="0"/>
              <a:t>timer</a:t>
            </a:r>
            <a:r>
              <a:rPr lang="de-AT" dirty="0"/>
              <a:t>, </a:t>
            </a:r>
            <a:r>
              <a:rPr lang="de-AT" dirty="0" err="1"/>
              <a:t>rnd16</a:t>
            </a:r>
            <a:r>
              <a:rPr lang="de-AT" dirty="0"/>
              <a:t>, </a:t>
            </a:r>
            <a:r>
              <a:rPr lang="de-AT" dirty="0" err="1"/>
              <a:t>rnd8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008463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457200" y="260648"/>
            <a:ext cx="8229600" cy="70609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de-AT" dirty="0" smtClean="0"/>
              <a:t>Variables - </a:t>
            </a:r>
            <a:r>
              <a:rPr lang="de-AT" dirty="0" err="1" smtClean="0"/>
              <a:t>Assign</a:t>
            </a:r>
            <a:endParaRPr lang="de-AT" dirty="0"/>
          </a:p>
        </p:txBody>
      </p:sp>
      <p:sp>
        <p:nvSpPr>
          <p:cNvPr id="6" name="Inhaltsplatzhalter 2"/>
          <p:cNvSpPr>
            <a:spLocks noGrp="1"/>
          </p:cNvSpPr>
          <p:nvPr>
            <p:ph idx="1"/>
          </p:nvPr>
        </p:nvSpPr>
        <p:spPr>
          <a:xfrm>
            <a:off x="457200" y="1196752"/>
            <a:ext cx="5122912" cy="4896544"/>
          </a:xfrm>
        </p:spPr>
        <p:txBody>
          <a:bodyPr>
            <a:normAutofit fontScale="70000" lnSpcReduction="20000"/>
          </a:bodyPr>
          <a:lstStyle/>
          <a:p>
            <a:r>
              <a:rPr lang="de-AT" dirty="0" smtClean="0"/>
              <a:t>_</a:t>
            </a:r>
            <a:r>
              <a:rPr lang="de-AT" dirty="0" err="1" smtClean="0"/>
              <a:t>assign</a:t>
            </a:r>
            <a:r>
              <a:rPr lang="de-AT" dirty="0" smtClean="0"/>
              <a:t>: </a:t>
            </a:r>
            <a:r>
              <a:rPr lang="de-AT" dirty="0" err="1" smtClean="0"/>
              <a:t>Assigns</a:t>
            </a:r>
            <a:r>
              <a:rPr lang="de-AT" dirty="0" smtClean="0"/>
              <a:t> an </a:t>
            </a:r>
            <a:r>
              <a:rPr lang="de-AT" dirty="0" err="1" smtClean="0"/>
              <a:t>expression</a:t>
            </a:r>
            <a:r>
              <a:rPr lang="de-AT" dirty="0" smtClean="0"/>
              <a:t> </a:t>
            </a:r>
            <a:r>
              <a:rPr lang="de-AT" dirty="0" err="1" smtClean="0"/>
              <a:t>into</a:t>
            </a:r>
            <a:r>
              <a:rPr lang="de-AT" dirty="0" smtClean="0"/>
              <a:t> a variable</a:t>
            </a:r>
          </a:p>
          <a:p>
            <a:r>
              <a:rPr lang="de-AT" dirty="0" err="1" smtClean="0"/>
              <a:t>possible</a:t>
            </a:r>
            <a:r>
              <a:rPr lang="de-AT" dirty="0" smtClean="0"/>
              <a:t> </a:t>
            </a:r>
            <a:r>
              <a:rPr lang="de-AT" dirty="0" err="1" smtClean="0"/>
              <a:t>syntax</a:t>
            </a:r>
            <a:r>
              <a:rPr lang="de-AT" dirty="0" smtClean="0"/>
              <a:t>: </a:t>
            </a:r>
          </a:p>
          <a:p>
            <a:pPr marL="457200" lvl="1" indent="0">
              <a:buNone/>
            </a:pPr>
            <a:r>
              <a:rPr lang="de-AT" dirty="0" smtClean="0"/>
              <a:t>_</a:t>
            </a:r>
            <a:r>
              <a:rPr lang="de-AT" dirty="0" err="1" smtClean="0"/>
              <a:t>assign</a:t>
            </a:r>
            <a:r>
              <a:rPr lang="de-AT" dirty="0" smtClean="0"/>
              <a:t> &lt;v&gt;=&lt;x&gt;</a:t>
            </a:r>
          </a:p>
          <a:p>
            <a:pPr marL="457200" lvl="1" indent="0">
              <a:buNone/>
            </a:pPr>
            <a:r>
              <a:rPr lang="de-AT" dirty="0" smtClean="0"/>
              <a:t>_</a:t>
            </a:r>
            <a:r>
              <a:rPr lang="de-AT" dirty="0" err="1" smtClean="0"/>
              <a:t>assign</a:t>
            </a:r>
            <a:r>
              <a:rPr lang="de-AT" dirty="0" smtClean="0"/>
              <a:t> &lt;v&gt;=&lt;</a:t>
            </a:r>
            <a:r>
              <a:rPr lang="de-AT" dirty="0" err="1" smtClean="0"/>
              <a:t>o1</a:t>
            </a:r>
            <a:r>
              <a:rPr lang="de-AT" dirty="0" smtClean="0"/>
              <a:t>&gt;&lt;x&gt;</a:t>
            </a:r>
          </a:p>
          <a:p>
            <a:pPr marL="457200" lvl="1" indent="0">
              <a:buNone/>
            </a:pPr>
            <a:r>
              <a:rPr lang="de-AT" dirty="0" smtClean="0"/>
              <a:t>_</a:t>
            </a:r>
            <a:r>
              <a:rPr lang="de-AT" dirty="0" err="1" smtClean="0"/>
              <a:t>assign</a:t>
            </a:r>
            <a:r>
              <a:rPr lang="de-AT" dirty="0" smtClean="0"/>
              <a:t> </a:t>
            </a:r>
            <a:r>
              <a:rPr lang="de-AT" dirty="0"/>
              <a:t>&lt;v&gt;=&lt;x&gt;&lt;</a:t>
            </a:r>
            <a:r>
              <a:rPr lang="de-AT" dirty="0" err="1" smtClean="0"/>
              <a:t>o2</a:t>
            </a:r>
            <a:r>
              <a:rPr lang="de-AT" dirty="0" smtClean="0"/>
              <a:t>&gt;&lt;</a:t>
            </a:r>
            <a:r>
              <a:rPr lang="de-AT" dirty="0"/>
              <a:t>y&gt;</a:t>
            </a:r>
            <a:endParaRPr lang="de-AT" dirty="0" smtClean="0"/>
          </a:p>
          <a:p>
            <a:pPr marL="457200" lvl="1" indent="0">
              <a:buNone/>
            </a:pPr>
            <a:r>
              <a:rPr lang="de-AT" dirty="0" smtClean="0"/>
              <a:t>&lt;v&gt;.. variable %00-%99</a:t>
            </a:r>
          </a:p>
          <a:p>
            <a:pPr marL="457200" lvl="1" indent="0">
              <a:buNone/>
            </a:pPr>
            <a:r>
              <a:rPr lang="de-AT" dirty="0" smtClean="0"/>
              <a:t>&lt;x&gt;,&lt;y&gt;.. </a:t>
            </a:r>
          </a:p>
          <a:p>
            <a:pPr marL="457200" lvl="1" indent="0">
              <a:buNone/>
            </a:pPr>
            <a:r>
              <a:rPr lang="de-AT" dirty="0"/>
              <a:t>	</a:t>
            </a:r>
            <a:r>
              <a:rPr lang="de-AT" dirty="0" smtClean="0"/>
              <a:t>variable </a:t>
            </a:r>
            <a:r>
              <a:rPr lang="de-AT" dirty="0" err="1" smtClean="0"/>
              <a:t>or</a:t>
            </a:r>
            <a:r>
              <a:rPr lang="de-AT" dirty="0" smtClean="0"/>
              <a:t> </a:t>
            </a:r>
          </a:p>
          <a:p>
            <a:pPr marL="457200" lvl="1" indent="0">
              <a:buNone/>
            </a:pPr>
            <a:r>
              <a:rPr lang="de-AT" dirty="0"/>
              <a:t>	</a:t>
            </a:r>
            <a:r>
              <a:rPr lang="de-AT" dirty="0" smtClean="0"/>
              <a:t>SFR </a:t>
            </a:r>
            <a:r>
              <a:rPr lang="de-AT" dirty="0" err="1" smtClean="0"/>
              <a:t>name</a:t>
            </a:r>
            <a:r>
              <a:rPr lang="de-AT" dirty="0" smtClean="0"/>
              <a:t> </a:t>
            </a:r>
            <a:r>
              <a:rPr lang="de-AT" dirty="0" err="1" smtClean="0"/>
              <a:t>or</a:t>
            </a:r>
            <a:r>
              <a:rPr lang="de-AT" dirty="0" smtClean="0"/>
              <a:t> </a:t>
            </a:r>
          </a:p>
          <a:p>
            <a:pPr marL="457200" lvl="1" indent="0">
              <a:buNone/>
            </a:pPr>
            <a:r>
              <a:rPr lang="de-AT" dirty="0"/>
              <a:t>	</a:t>
            </a:r>
            <a:r>
              <a:rPr lang="de-AT" dirty="0" err="1" smtClean="0"/>
              <a:t>constant</a:t>
            </a:r>
            <a:r>
              <a:rPr lang="de-AT" dirty="0" smtClean="0"/>
              <a:t> (24 </a:t>
            </a:r>
            <a:r>
              <a:rPr lang="de-AT" dirty="0" err="1" smtClean="0"/>
              <a:t>bit</a:t>
            </a:r>
            <a:r>
              <a:rPr lang="de-AT" dirty="0" smtClean="0"/>
              <a:t> hex) </a:t>
            </a:r>
            <a:r>
              <a:rPr lang="de-AT" dirty="0" err="1" smtClean="0"/>
              <a:t>or</a:t>
            </a:r>
            <a:r>
              <a:rPr lang="de-AT" dirty="0" smtClean="0"/>
              <a:t> </a:t>
            </a:r>
          </a:p>
          <a:p>
            <a:pPr marL="457200" lvl="1" indent="0">
              <a:buNone/>
            </a:pPr>
            <a:r>
              <a:rPr lang="de-AT" dirty="0"/>
              <a:t>	</a:t>
            </a:r>
            <a:r>
              <a:rPr lang="de-AT" dirty="0" err="1" smtClean="0"/>
              <a:t>special</a:t>
            </a:r>
            <a:r>
              <a:rPr lang="de-AT" dirty="0" smtClean="0"/>
              <a:t> </a:t>
            </a:r>
            <a:r>
              <a:rPr lang="de-AT" dirty="0" err="1" smtClean="0"/>
              <a:t>enum</a:t>
            </a:r>
            <a:r>
              <a:rPr lang="de-AT" dirty="0" smtClean="0"/>
              <a:t> </a:t>
            </a:r>
            <a:r>
              <a:rPr lang="de-AT" dirty="0" err="1" smtClean="0"/>
              <a:t>TIMER</a:t>
            </a:r>
            <a:r>
              <a:rPr lang="de-AT" dirty="0" smtClean="0"/>
              <a:t>, </a:t>
            </a:r>
            <a:r>
              <a:rPr lang="de-AT" dirty="0" err="1" smtClean="0"/>
              <a:t>RND8</a:t>
            </a:r>
            <a:r>
              <a:rPr lang="de-AT" dirty="0" smtClean="0"/>
              <a:t>, </a:t>
            </a:r>
            <a:r>
              <a:rPr lang="de-AT" dirty="0" err="1" smtClean="0"/>
              <a:t>RND16</a:t>
            </a:r>
            <a:endParaRPr lang="de-AT" dirty="0" smtClean="0"/>
          </a:p>
          <a:p>
            <a:pPr marL="457200" lvl="1" indent="0">
              <a:buNone/>
            </a:pPr>
            <a:r>
              <a:rPr lang="de-AT" dirty="0" smtClean="0"/>
              <a:t>&lt;</a:t>
            </a:r>
            <a:r>
              <a:rPr lang="de-AT" dirty="0" err="1" smtClean="0"/>
              <a:t>o2</a:t>
            </a:r>
            <a:r>
              <a:rPr lang="de-AT" dirty="0" smtClean="0"/>
              <a:t>&gt;.. </a:t>
            </a:r>
            <a:r>
              <a:rPr lang="de-AT" dirty="0" err="1" smtClean="0"/>
              <a:t>binary</a:t>
            </a:r>
            <a:r>
              <a:rPr lang="de-AT" dirty="0" smtClean="0"/>
              <a:t> </a:t>
            </a:r>
            <a:r>
              <a:rPr lang="de-AT" dirty="0" err="1" smtClean="0"/>
              <a:t>operator</a:t>
            </a:r>
            <a:r>
              <a:rPr lang="de-AT" dirty="0" smtClean="0"/>
              <a:t> + - * / &amp; | ^  &gt;&gt; &lt;&lt; #</a:t>
            </a:r>
          </a:p>
          <a:p>
            <a:pPr marL="457200" lvl="1" indent="0">
              <a:buNone/>
            </a:pPr>
            <a:r>
              <a:rPr lang="de-AT" dirty="0" smtClean="0"/>
              <a:t>&lt;</a:t>
            </a:r>
            <a:r>
              <a:rPr lang="de-AT" dirty="0" err="1" smtClean="0"/>
              <a:t>o1</a:t>
            </a:r>
            <a:r>
              <a:rPr lang="de-AT" dirty="0" smtClean="0"/>
              <a:t>&gt;.. </a:t>
            </a:r>
            <a:r>
              <a:rPr lang="de-AT" dirty="0" err="1" smtClean="0"/>
              <a:t>unary</a:t>
            </a:r>
            <a:r>
              <a:rPr lang="de-AT" dirty="0" smtClean="0"/>
              <a:t> </a:t>
            </a:r>
            <a:r>
              <a:rPr lang="de-AT" dirty="0" err="1" smtClean="0"/>
              <a:t>operator</a:t>
            </a:r>
            <a:r>
              <a:rPr lang="de-AT" dirty="0" smtClean="0"/>
              <a:t> ~</a:t>
            </a:r>
            <a:endParaRPr lang="de-AT" dirty="0"/>
          </a:p>
          <a:p>
            <a:pPr lvl="1"/>
            <a:endParaRPr lang="de-AT" dirty="0"/>
          </a:p>
          <a:p>
            <a:pPr marL="457200" lvl="1" indent="0">
              <a:buNone/>
            </a:pPr>
            <a:endParaRPr lang="de-AT" dirty="0" smtClean="0"/>
          </a:p>
        </p:txBody>
      </p:sp>
      <p:sp>
        <p:nvSpPr>
          <p:cNvPr id="7" name="Rechteck 6"/>
          <p:cNvSpPr/>
          <p:nvPr/>
        </p:nvSpPr>
        <p:spPr>
          <a:xfrm>
            <a:off x="5868144" y="1700808"/>
            <a:ext cx="2592288" cy="332398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de-AT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Examples</a:t>
            </a:r>
            <a:r>
              <a:rPr lang="de-AT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de-AT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_</a:t>
            </a:r>
            <a:r>
              <a:rPr lang="de-AT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assign</a:t>
            </a:r>
            <a:r>
              <a:rPr lang="de-AT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%1=</a:t>
            </a:r>
            <a:r>
              <a:rPr lang="de-AT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00003D</a:t>
            </a:r>
            <a:endParaRPr lang="de-AT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_</a:t>
            </a:r>
            <a:r>
              <a:rPr lang="de-AT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assign</a:t>
            </a:r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%99=</a:t>
            </a:r>
            <a:r>
              <a:rPr lang="de-AT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SYSCON</a:t>
            </a:r>
            <a:endParaRPr lang="de-AT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_</a:t>
            </a:r>
            <a:r>
              <a:rPr lang="de-AT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assign</a:t>
            </a:r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%5=~%2</a:t>
            </a:r>
          </a:p>
          <a:p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_</a:t>
            </a:r>
            <a:r>
              <a:rPr lang="de-AT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assign</a:t>
            </a:r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%3=%3+1</a:t>
            </a:r>
          </a:p>
          <a:p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_</a:t>
            </a:r>
            <a:r>
              <a:rPr lang="de-AT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assign</a:t>
            </a:r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%1=</a:t>
            </a:r>
            <a:r>
              <a:rPr lang="de-AT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timer</a:t>
            </a:r>
            <a:endParaRPr lang="de-AT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_</a:t>
            </a:r>
            <a:r>
              <a:rPr lang="de-AT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assign</a:t>
            </a:r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%2=</a:t>
            </a:r>
            <a:r>
              <a:rPr lang="de-AT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rnd8</a:t>
            </a:r>
            <a:endParaRPr lang="de-AT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_</a:t>
            </a:r>
            <a:r>
              <a:rPr lang="de-AT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assign</a:t>
            </a:r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%3=</a:t>
            </a:r>
            <a:r>
              <a:rPr lang="de-AT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rnd16</a:t>
            </a:r>
            <a:endParaRPr lang="de-AT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_</a:t>
            </a:r>
            <a:r>
              <a:rPr lang="de-AT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assign</a:t>
            </a:r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%3=%1&amp;%2</a:t>
            </a:r>
          </a:p>
          <a:p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_</a:t>
            </a:r>
            <a:r>
              <a:rPr lang="de-AT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assign</a:t>
            </a:r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%3=%1|%2</a:t>
            </a:r>
          </a:p>
          <a:p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_</a:t>
            </a:r>
            <a:r>
              <a:rPr lang="de-AT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assign</a:t>
            </a:r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%3=%1^%2</a:t>
            </a:r>
          </a:p>
          <a:p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_</a:t>
            </a:r>
            <a:r>
              <a:rPr lang="de-AT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assign</a:t>
            </a:r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%2=%1&lt;&lt;2</a:t>
            </a:r>
          </a:p>
          <a:p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_</a:t>
            </a:r>
            <a:r>
              <a:rPr lang="de-AT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assign</a:t>
            </a:r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%2=%1&gt;&gt;2</a:t>
            </a:r>
          </a:p>
          <a:p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_</a:t>
            </a:r>
            <a:r>
              <a:rPr lang="de-AT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assign</a:t>
            </a:r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%1=5/9</a:t>
            </a:r>
          </a:p>
          <a:p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_</a:t>
            </a:r>
            <a:r>
              <a:rPr lang="de-AT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assign</a:t>
            </a:r>
            <a:r>
              <a:rPr lang="de-A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%1=5#9</a:t>
            </a:r>
          </a:p>
        </p:txBody>
      </p:sp>
    </p:spTree>
    <p:extLst>
      <p:ext uri="{BB962C8B-B14F-4D97-AF65-F5344CB8AC3E}">
        <p14:creationId xmlns:p14="http://schemas.microsoft.com/office/powerpoint/2010/main" val="928594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457200" y="260648"/>
            <a:ext cx="8229600" cy="70609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de-AT" dirty="0" smtClean="0"/>
              <a:t>File </a:t>
            </a:r>
            <a:r>
              <a:rPr lang="de-AT" dirty="0" err="1" smtClean="0"/>
              <a:t>handling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328592"/>
          </a:xfrm>
        </p:spPr>
        <p:txBody>
          <a:bodyPr>
            <a:normAutofit lnSpcReduction="10000"/>
          </a:bodyPr>
          <a:lstStyle/>
          <a:p>
            <a:r>
              <a:rPr lang="de-AT" dirty="0" smtClean="0"/>
              <a:t>Intel Hex </a:t>
            </a:r>
            <a:r>
              <a:rPr lang="de-AT" dirty="0" err="1" smtClean="0"/>
              <a:t>file</a:t>
            </a:r>
            <a:r>
              <a:rPr lang="de-AT" dirty="0" smtClean="0"/>
              <a:t> </a:t>
            </a:r>
            <a:r>
              <a:rPr lang="de-AT" dirty="0" err="1" smtClean="0"/>
              <a:t>improvements</a:t>
            </a:r>
            <a:endParaRPr lang="de-AT" dirty="0"/>
          </a:p>
          <a:p>
            <a:pPr lvl="1"/>
            <a:r>
              <a:rPr lang="de-AT" dirty="0" smtClean="0"/>
              <a:t>Comments, </a:t>
            </a:r>
            <a:r>
              <a:rPr lang="de-AT" dirty="0" err="1" smtClean="0"/>
              <a:t>empty</a:t>
            </a:r>
            <a:r>
              <a:rPr lang="de-AT" dirty="0" smtClean="0"/>
              <a:t> </a:t>
            </a:r>
            <a:r>
              <a:rPr lang="de-AT" dirty="0" err="1" smtClean="0"/>
              <a:t>lines</a:t>
            </a:r>
            <a:r>
              <a:rPr lang="de-AT" dirty="0" smtClean="0"/>
              <a:t> </a:t>
            </a:r>
            <a:r>
              <a:rPr lang="de-AT" dirty="0" err="1" smtClean="0"/>
              <a:t>supported</a:t>
            </a:r>
            <a:endParaRPr lang="de-AT" dirty="0" smtClean="0"/>
          </a:p>
          <a:p>
            <a:pPr lvl="1"/>
            <a:r>
              <a:rPr lang="de-AT" dirty="0" err="1" smtClean="0"/>
              <a:t>Warning</a:t>
            </a:r>
            <a:r>
              <a:rPr lang="de-AT" dirty="0" smtClean="0"/>
              <a:t> on </a:t>
            </a:r>
            <a:r>
              <a:rPr lang="de-AT" dirty="0" err="1" smtClean="0"/>
              <a:t>checksum</a:t>
            </a:r>
            <a:r>
              <a:rPr lang="de-AT" dirty="0" smtClean="0"/>
              <a:t> </a:t>
            </a:r>
            <a:r>
              <a:rPr lang="de-AT" dirty="0" err="1" smtClean="0"/>
              <a:t>validation</a:t>
            </a:r>
            <a:endParaRPr lang="de-AT" dirty="0" smtClean="0"/>
          </a:p>
          <a:p>
            <a:r>
              <a:rPr lang="de-AT" dirty="0" smtClean="0"/>
              <a:t>Support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SRE</a:t>
            </a:r>
            <a:r>
              <a:rPr lang="de-AT" dirty="0" smtClean="0"/>
              <a:t> File </a:t>
            </a:r>
            <a:r>
              <a:rPr lang="de-AT" dirty="0" err="1" smtClean="0"/>
              <a:t>format</a:t>
            </a:r>
            <a:endParaRPr lang="de-AT" dirty="0" smtClean="0"/>
          </a:p>
          <a:p>
            <a:pPr lvl="1"/>
            <a:r>
              <a:rPr lang="de-AT" dirty="0" err="1" smtClean="0"/>
              <a:t>Supported</a:t>
            </a:r>
            <a:r>
              <a:rPr lang="de-AT" dirty="0" smtClean="0"/>
              <a:t> </a:t>
            </a:r>
            <a:r>
              <a:rPr lang="de-AT" dirty="0" err="1" smtClean="0"/>
              <a:t>file</a:t>
            </a:r>
            <a:r>
              <a:rPr lang="de-AT" dirty="0" smtClean="0"/>
              <a:t> </a:t>
            </a:r>
            <a:r>
              <a:rPr lang="de-AT" dirty="0" err="1" smtClean="0"/>
              <a:t>types</a:t>
            </a:r>
            <a:r>
              <a:rPr lang="de-AT" dirty="0" smtClean="0"/>
              <a:t>: 19, 28, 37</a:t>
            </a:r>
          </a:p>
          <a:p>
            <a:pPr lvl="1"/>
            <a:r>
              <a:rPr lang="de-AT" dirty="0"/>
              <a:t>via </a:t>
            </a:r>
            <a:r>
              <a:rPr lang="de-AT" dirty="0" err="1"/>
              <a:t>menu</a:t>
            </a:r>
            <a:endParaRPr lang="de-AT" dirty="0"/>
          </a:p>
          <a:p>
            <a:pPr lvl="1"/>
            <a:r>
              <a:rPr lang="de-AT" dirty="0"/>
              <a:t>via </a:t>
            </a:r>
            <a:r>
              <a:rPr lang="de-AT" dirty="0" err="1"/>
              <a:t>commandline</a:t>
            </a:r>
            <a:r>
              <a:rPr lang="de-AT" dirty="0"/>
              <a:t>/</a:t>
            </a:r>
            <a:r>
              <a:rPr lang="de-AT" dirty="0" err="1"/>
              <a:t>scripts</a:t>
            </a:r>
            <a:endParaRPr lang="de-AT" dirty="0"/>
          </a:p>
          <a:p>
            <a:pPr lvl="2"/>
            <a:r>
              <a:rPr lang="de-AT" dirty="0"/>
              <a:t>_</a:t>
            </a:r>
            <a:r>
              <a:rPr lang="de-AT" dirty="0" err="1"/>
              <a:t>loadsre</a:t>
            </a:r>
            <a:r>
              <a:rPr lang="de-AT" dirty="0"/>
              <a:t> &lt;</a:t>
            </a:r>
            <a:r>
              <a:rPr lang="de-AT" dirty="0" err="1"/>
              <a:t>filename</a:t>
            </a:r>
            <a:r>
              <a:rPr lang="de-AT" dirty="0"/>
              <a:t>&gt;</a:t>
            </a:r>
          </a:p>
          <a:p>
            <a:pPr lvl="2"/>
            <a:r>
              <a:rPr lang="de-AT" dirty="0"/>
              <a:t>_</a:t>
            </a:r>
            <a:r>
              <a:rPr lang="de-AT" dirty="0" err="1"/>
              <a:t>savesre</a:t>
            </a:r>
            <a:r>
              <a:rPr lang="de-AT" dirty="0"/>
              <a:t> &lt;</a:t>
            </a:r>
            <a:r>
              <a:rPr lang="de-AT" dirty="0" err="1"/>
              <a:t>filename</a:t>
            </a:r>
            <a:r>
              <a:rPr lang="de-AT" dirty="0" smtClean="0"/>
              <a:t>&gt;</a:t>
            </a:r>
          </a:p>
          <a:p>
            <a:r>
              <a:rPr lang="de-AT" dirty="0" err="1" smtClean="0"/>
              <a:t>Indexed</a:t>
            </a:r>
            <a:r>
              <a:rPr lang="de-AT" dirty="0"/>
              <a:t> </a:t>
            </a:r>
            <a:r>
              <a:rPr lang="de-AT" dirty="0" err="1" smtClean="0"/>
              <a:t>filename</a:t>
            </a:r>
            <a:r>
              <a:rPr lang="de-AT" dirty="0" smtClean="0"/>
              <a:t> </a:t>
            </a:r>
            <a:r>
              <a:rPr lang="de-AT" dirty="0" err="1" smtClean="0"/>
              <a:t>saving</a:t>
            </a:r>
            <a:r>
              <a:rPr lang="de-AT" dirty="0" smtClean="0"/>
              <a:t>: _</a:t>
            </a:r>
            <a:r>
              <a:rPr lang="de-AT" dirty="0" err="1" smtClean="0"/>
              <a:t>savex</a:t>
            </a:r>
            <a:endParaRPr lang="de-AT" dirty="0" smtClean="0"/>
          </a:p>
          <a:p>
            <a:r>
              <a:rPr lang="de-AT" dirty="0" smtClean="0"/>
              <a:t>Relative </a:t>
            </a:r>
            <a:r>
              <a:rPr lang="de-AT" dirty="0" err="1" smtClean="0"/>
              <a:t>path</a:t>
            </a:r>
            <a:r>
              <a:rPr lang="de-AT" dirty="0" smtClean="0"/>
              <a:t> </a:t>
            </a:r>
            <a:r>
              <a:rPr lang="de-AT" dirty="0" err="1" smtClean="0"/>
              <a:t>handling</a:t>
            </a:r>
            <a:r>
              <a:rPr lang="de-AT" dirty="0" smtClean="0"/>
              <a:t> </a:t>
            </a:r>
            <a:r>
              <a:rPr lang="de-AT" dirty="0" err="1" smtClean="0"/>
              <a:t>with</a:t>
            </a:r>
            <a:r>
              <a:rPr lang="de-AT" dirty="0" smtClean="0"/>
              <a:t> _</a:t>
            </a:r>
            <a:r>
              <a:rPr lang="de-AT" dirty="0" err="1" smtClean="0"/>
              <a:t>setpath</a:t>
            </a:r>
            <a:endParaRPr lang="de-AT" dirty="0" smtClean="0"/>
          </a:p>
        </p:txBody>
      </p:sp>
    </p:spTree>
    <p:extLst>
      <p:ext uri="{BB962C8B-B14F-4D97-AF65-F5344CB8AC3E}">
        <p14:creationId xmlns:p14="http://schemas.microsoft.com/office/powerpoint/2010/main" val="473858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457200" y="260648"/>
            <a:ext cx="8229600" cy="70609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de-AT" dirty="0" smtClean="0"/>
              <a:t>File </a:t>
            </a:r>
            <a:r>
              <a:rPr lang="de-AT" dirty="0" err="1" smtClean="0"/>
              <a:t>handling</a:t>
            </a:r>
            <a:endParaRPr lang="de-AT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23428"/>
              </p:ext>
            </p:extLst>
          </p:nvPr>
        </p:nvGraphicFramePr>
        <p:xfrm>
          <a:off x="467544" y="1340768"/>
          <a:ext cx="8077934" cy="2286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98640"/>
                <a:gridCol w="3886649"/>
                <a:gridCol w="2692645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 dirty="0">
                          <a:effectLst/>
                        </a:rPr>
                        <a:t>COMMAND</a:t>
                      </a:r>
                      <a:endParaRPr lang="de-AT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</a:rPr>
                        <a:t>PARAMETERS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</a:rPr>
                        <a:t>DESCRIPTION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 dirty="0">
                          <a:effectLst/>
                        </a:rPr>
                        <a:t>_</a:t>
                      </a:r>
                      <a:r>
                        <a:rPr lang="de-DE" sz="1000" dirty="0" err="1">
                          <a:effectLst/>
                        </a:rPr>
                        <a:t>loadsre</a:t>
                      </a:r>
                      <a:endParaRPr lang="de-AT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</a:rPr>
                        <a:t>&lt;filename&gt;,</a:t>
                      </a:r>
                      <a:endParaRPr lang="de-AT" sz="10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</a:rPr>
                        <a:t> 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 dirty="0" err="1">
                          <a:effectLst/>
                        </a:rPr>
                        <a:t>loads</a:t>
                      </a:r>
                      <a:r>
                        <a:rPr lang="de-DE" sz="1000" dirty="0">
                          <a:effectLst/>
                        </a:rPr>
                        <a:t> SR </a:t>
                      </a:r>
                      <a:r>
                        <a:rPr lang="de-DE" sz="1000" dirty="0" err="1">
                          <a:effectLst/>
                        </a:rPr>
                        <a:t>file</a:t>
                      </a:r>
                      <a:r>
                        <a:rPr lang="de-DE" sz="1000" dirty="0">
                          <a:effectLst/>
                        </a:rPr>
                        <a:t> &lt;Filename&gt; </a:t>
                      </a:r>
                      <a:r>
                        <a:rPr lang="de-DE" sz="1000" dirty="0" err="1">
                          <a:effectLst/>
                        </a:rPr>
                        <a:t>into</a:t>
                      </a:r>
                      <a:r>
                        <a:rPr lang="de-DE" sz="1000" dirty="0">
                          <a:effectLst/>
                        </a:rPr>
                        <a:t> host </a:t>
                      </a:r>
                      <a:r>
                        <a:rPr lang="de-DE" sz="1000" dirty="0" err="1">
                          <a:effectLst/>
                        </a:rPr>
                        <a:t>memory</a:t>
                      </a:r>
                      <a:endParaRPr lang="de-AT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 dirty="0">
                          <a:effectLst/>
                        </a:rPr>
                        <a:t>_</a:t>
                      </a:r>
                      <a:r>
                        <a:rPr lang="de-DE" sz="1000" dirty="0" err="1">
                          <a:effectLst/>
                        </a:rPr>
                        <a:t>savesre</a:t>
                      </a:r>
                      <a:endParaRPr lang="de-AT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</a:rPr>
                        <a:t>&lt;filename&gt;,&lt;recordsize&gt; optional,&lt;format&gt; optional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 dirty="0" err="1">
                          <a:effectLst/>
                        </a:rPr>
                        <a:t>saves</a:t>
                      </a:r>
                      <a:r>
                        <a:rPr lang="de-DE" sz="1000" dirty="0">
                          <a:effectLst/>
                        </a:rPr>
                        <a:t> </a:t>
                      </a:r>
                      <a:r>
                        <a:rPr lang="de-DE" sz="1000" dirty="0" err="1">
                          <a:effectLst/>
                        </a:rPr>
                        <a:t>selection</a:t>
                      </a:r>
                      <a:r>
                        <a:rPr lang="de-DE" sz="1000" dirty="0">
                          <a:effectLst/>
                        </a:rPr>
                        <a:t> </a:t>
                      </a:r>
                      <a:r>
                        <a:rPr lang="de-DE" sz="1000" dirty="0" err="1">
                          <a:effectLst/>
                        </a:rPr>
                        <a:t>into</a:t>
                      </a:r>
                      <a:r>
                        <a:rPr lang="de-DE" sz="1000" dirty="0">
                          <a:effectLst/>
                        </a:rPr>
                        <a:t> </a:t>
                      </a:r>
                      <a:r>
                        <a:rPr lang="de-DE" sz="1000" dirty="0" err="1">
                          <a:effectLst/>
                        </a:rPr>
                        <a:t>SRE</a:t>
                      </a:r>
                      <a:r>
                        <a:rPr lang="de-DE" sz="1000" dirty="0">
                          <a:effectLst/>
                        </a:rPr>
                        <a:t> </a:t>
                      </a:r>
                      <a:r>
                        <a:rPr lang="de-DE" sz="1000" dirty="0" err="1">
                          <a:effectLst/>
                        </a:rPr>
                        <a:t>file</a:t>
                      </a:r>
                      <a:r>
                        <a:rPr lang="de-DE" sz="1000" dirty="0">
                          <a:effectLst/>
                        </a:rPr>
                        <a:t> &lt;Filename&gt;. &lt;</a:t>
                      </a:r>
                      <a:r>
                        <a:rPr lang="de-DE" sz="1000" dirty="0" err="1">
                          <a:effectLst/>
                        </a:rPr>
                        <a:t>Recordsize</a:t>
                      </a:r>
                      <a:r>
                        <a:rPr lang="de-DE" sz="1000" dirty="0">
                          <a:effectLst/>
                        </a:rPr>
                        <a:t>&gt; in </a:t>
                      </a:r>
                      <a:r>
                        <a:rPr lang="de-DE" sz="1000" dirty="0" err="1">
                          <a:effectLst/>
                        </a:rPr>
                        <a:t>bytes</a:t>
                      </a:r>
                      <a:r>
                        <a:rPr lang="de-DE" sz="1000" dirty="0">
                          <a:effectLst/>
                        </a:rPr>
                        <a:t>, &lt;</a:t>
                      </a:r>
                      <a:r>
                        <a:rPr lang="de-DE" sz="1000" dirty="0" err="1">
                          <a:effectLst/>
                        </a:rPr>
                        <a:t>format</a:t>
                      </a:r>
                      <a:r>
                        <a:rPr lang="de-DE" sz="1000" dirty="0">
                          <a:effectLst/>
                        </a:rPr>
                        <a:t>&gt; </a:t>
                      </a:r>
                      <a:r>
                        <a:rPr lang="de-DE" sz="1000" dirty="0" err="1">
                          <a:effectLst/>
                        </a:rPr>
                        <a:t>can</a:t>
                      </a:r>
                      <a:r>
                        <a:rPr lang="de-DE" sz="1000" dirty="0">
                          <a:effectLst/>
                        </a:rPr>
                        <a:t> </a:t>
                      </a:r>
                      <a:r>
                        <a:rPr lang="de-DE" sz="1000" dirty="0" err="1">
                          <a:effectLst/>
                        </a:rPr>
                        <a:t>be</a:t>
                      </a:r>
                      <a:r>
                        <a:rPr lang="de-DE" sz="1000" dirty="0">
                          <a:effectLst/>
                        </a:rPr>
                        <a:t> 19, 28 </a:t>
                      </a:r>
                      <a:r>
                        <a:rPr lang="de-DE" sz="1000" dirty="0" err="1">
                          <a:effectLst/>
                        </a:rPr>
                        <a:t>or</a:t>
                      </a:r>
                      <a:r>
                        <a:rPr lang="de-DE" sz="1000" dirty="0">
                          <a:effectLst/>
                        </a:rPr>
                        <a:t> 37.</a:t>
                      </a:r>
                      <a:endParaRPr lang="de-AT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</a:rPr>
                        <a:t>_setpath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</a:rPr>
                        <a:t>&lt;type&gt;,&lt;path&gt;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</a:rPr>
                        <a:t>sets base path &lt;path&gt; for file operation type &lt;type&gt;. </a:t>
                      </a:r>
                      <a:endParaRPr lang="de-AT" sz="10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</a:rPr>
                        <a:t>&lt;type&gt; can be SAVE, LOAD, SCRIPT or LOG</a:t>
                      </a:r>
                      <a:endParaRPr lang="de-AT" sz="10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</a:rPr>
                        <a:t>by default, all types have Minimon installation path as base path</a:t>
                      </a:r>
                      <a:endParaRPr lang="de-AT" sz="10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</a:rPr>
                        <a:t>if full path is provided with an operation, the base path is ignored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</a:rPr>
                        <a:t>_savex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</a:rPr>
                        <a:t>&lt;filename&gt;,&lt;variable&gt;,&lt;recordsize&gt; optional,&lt;format&gt; optional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 dirty="0">
                          <a:effectLst/>
                        </a:rPr>
                        <a:t>Save </a:t>
                      </a:r>
                      <a:r>
                        <a:rPr lang="de-DE" sz="1000" dirty="0" err="1">
                          <a:effectLst/>
                        </a:rPr>
                        <a:t>selection</a:t>
                      </a:r>
                      <a:r>
                        <a:rPr lang="de-DE" sz="1000" dirty="0">
                          <a:effectLst/>
                        </a:rPr>
                        <a:t> </a:t>
                      </a:r>
                      <a:r>
                        <a:rPr lang="de-DE" sz="1000" dirty="0" err="1">
                          <a:effectLst/>
                        </a:rPr>
                        <a:t>to</a:t>
                      </a:r>
                      <a:r>
                        <a:rPr lang="de-DE" sz="1000" dirty="0">
                          <a:effectLst/>
                        </a:rPr>
                        <a:t> </a:t>
                      </a:r>
                      <a:r>
                        <a:rPr lang="de-DE" sz="1000" dirty="0" err="1">
                          <a:effectLst/>
                        </a:rPr>
                        <a:t>intel</a:t>
                      </a:r>
                      <a:r>
                        <a:rPr lang="de-DE" sz="1000" dirty="0">
                          <a:effectLst/>
                        </a:rPr>
                        <a:t> hex </a:t>
                      </a:r>
                      <a:r>
                        <a:rPr lang="de-DE" sz="1000" dirty="0" err="1">
                          <a:effectLst/>
                        </a:rPr>
                        <a:t>file</a:t>
                      </a:r>
                      <a:r>
                        <a:rPr lang="de-DE" sz="1000" dirty="0">
                          <a:effectLst/>
                        </a:rPr>
                        <a:t>. Filename </a:t>
                      </a:r>
                      <a:r>
                        <a:rPr lang="de-DE" sz="1000" dirty="0" err="1">
                          <a:effectLst/>
                        </a:rPr>
                        <a:t>is</a:t>
                      </a:r>
                      <a:r>
                        <a:rPr lang="de-DE" sz="1000" dirty="0">
                          <a:effectLst/>
                        </a:rPr>
                        <a:t> </a:t>
                      </a:r>
                      <a:r>
                        <a:rPr lang="de-DE" sz="1000" dirty="0" err="1">
                          <a:effectLst/>
                        </a:rPr>
                        <a:t>extended</a:t>
                      </a:r>
                      <a:r>
                        <a:rPr lang="de-DE" sz="1000" dirty="0">
                          <a:effectLst/>
                        </a:rPr>
                        <a:t> </a:t>
                      </a:r>
                      <a:r>
                        <a:rPr lang="de-DE" sz="1000" dirty="0" err="1">
                          <a:effectLst/>
                        </a:rPr>
                        <a:t>by</a:t>
                      </a:r>
                      <a:r>
                        <a:rPr lang="de-DE" sz="1000" dirty="0">
                          <a:effectLst/>
                        </a:rPr>
                        <a:t> </a:t>
                      </a:r>
                      <a:r>
                        <a:rPr lang="de-DE" sz="1000" dirty="0" err="1">
                          <a:effectLst/>
                        </a:rPr>
                        <a:t>file</a:t>
                      </a:r>
                      <a:r>
                        <a:rPr lang="de-DE" sz="1000" dirty="0">
                          <a:effectLst/>
                        </a:rPr>
                        <a:t> </a:t>
                      </a:r>
                      <a:r>
                        <a:rPr lang="de-DE" sz="1000" dirty="0" err="1">
                          <a:effectLst/>
                        </a:rPr>
                        <a:t>index</a:t>
                      </a:r>
                      <a:r>
                        <a:rPr lang="de-DE" sz="1000" dirty="0">
                          <a:effectLst/>
                        </a:rPr>
                        <a:t> </a:t>
                      </a:r>
                      <a:r>
                        <a:rPr lang="de-DE" sz="1000" dirty="0" err="1">
                          <a:effectLst/>
                        </a:rPr>
                        <a:t>provided</a:t>
                      </a:r>
                      <a:r>
                        <a:rPr lang="de-DE" sz="1000" dirty="0">
                          <a:effectLst/>
                        </a:rPr>
                        <a:t> </a:t>
                      </a:r>
                      <a:r>
                        <a:rPr lang="de-DE" sz="1000" dirty="0" err="1">
                          <a:effectLst/>
                        </a:rPr>
                        <a:t>by</a:t>
                      </a:r>
                      <a:r>
                        <a:rPr lang="de-DE" sz="1000" dirty="0">
                          <a:effectLst/>
                        </a:rPr>
                        <a:t> variable</a:t>
                      </a:r>
                      <a:endParaRPr lang="de-AT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2571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457200" y="260648"/>
            <a:ext cx="8229600" cy="70609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de-AT" dirty="0" smtClean="0"/>
              <a:t>Input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output</a:t>
            </a:r>
            <a:r>
              <a:rPr lang="de-AT" dirty="0" smtClean="0"/>
              <a:t>, </a:t>
            </a:r>
            <a:r>
              <a:rPr lang="de-AT" dirty="0" err="1" smtClean="0"/>
              <a:t>script</a:t>
            </a:r>
            <a:r>
              <a:rPr lang="de-AT" dirty="0" smtClean="0"/>
              <a:t> </a:t>
            </a:r>
            <a:r>
              <a:rPr lang="de-AT" dirty="0" err="1" smtClean="0"/>
              <a:t>control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328592"/>
          </a:xfrm>
        </p:spPr>
        <p:txBody>
          <a:bodyPr>
            <a:normAutofit lnSpcReduction="10000"/>
          </a:bodyPr>
          <a:lstStyle/>
          <a:p>
            <a:r>
              <a:rPr lang="de-AT" dirty="0"/>
              <a:t>_</a:t>
            </a:r>
            <a:r>
              <a:rPr lang="de-AT" dirty="0" err="1"/>
              <a:t>print</a:t>
            </a:r>
            <a:r>
              <a:rPr lang="de-AT" dirty="0"/>
              <a:t>: </a:t>
            </a:r>
            <a:r>
              <a:rPr lang="de-AT" dirty="0" err="1"/>
              <a:t>output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strings</a:t>
            </a:r>
            <a:r>
              <a:rPr lang="de-AT" dirty="0"/>
              <a:t>, </a:t>
            </a:r>
            <a:r>
              <a:rPr lang="de-AT" dirty="0" err="1"/>
              <a:t>variables,timestamp</a:t>
            </a:r>
            <a:r>
              <a:rPr lang="de-AT" dirty="0"/>
              <a:t>, </a:t>
            </a:r>
            <a:r>
              <a:rPr lang="de-AT" dirty="0" err="1"/>
              <a:t>SFRs</a:t>
            </a:r>
            <a:r>
              <a:rPr lang="de-AT" dirty="0"/>
              <a:t> in log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de-AT" sz="3200" dirty="0"/>
              <a:t>_</a:t>
            </a:r>
            <a:r>
              <a:rPr lang="de-AT" sz="3200" dirty="0" err="1" smtClean="0"/>
              <a:t>writelogfile</a:t>
            </a:r>
            <a:r>
              <a:rPr lang="de-AT" sz="3200" dirty="0" smtClean="0"/>
              <a:t>: </a:t>
            </a:r>
            <a:r>
              <a:rPr lang="de-AT" sz="3200" dirty="0" err="1"/>
              <a:t>equivalent</a:t>
            </a:r>
            <a:r>
              <a:rPr lang="de-AT" sz="3200" dirty="0"/>
              <a:t> </a:t>
            </a:r>
            <a:r>
              <a:rPr lang="de-AT" sz="3200" dirty="0" err="1"/>
              <a:t>to</a:t>
            </a:r>
            <a:r>
              <a:rPr lang="de-AT" sz="3200" dirty="0"/>
              <a:t> _</a:t>
            </a:r>
            <a:r>
              <a:rPr lang="de-AT" sz="3200" dirty="0" err="1"/>
              <a:t>print</a:t>
            </a:r>
            <a:r>
              <a:rPr lang="de-AT" sz="3200" dirty="0"/>
              <a:t> but </a:t>
            </a:r>
            <a:r>
              <a:rPr lang="de-AT" sz="3200" dirty="0" err="1"/>
              <a:t>unconditional</a:t>
            </a:r>
            <a:r>
              <a:rPr lang="de-AT" sz="3200" dirty="0"/>
              <a:t> </a:t>
            </a:r>
            <a:r>
              <a:rPr lang="de-AT" sz="3200" dirty="0" err="1"/>
              <a:t>write</a:t>
            </a:r>
            <a:endParaRPr lang="de-AT" sz="3200" dirty="0"/>
          </a:p>
          <a:p>
            <a:r>
              <a:rPr lang="de-AT" dirty="0"/>
              <a:t>_</a:t>
            </a:r>
            <a:r>
              <a:rPr lang="de-AT" dirty="0" err="1"/>
              <a:t>input</a:t>
            </a:r>
            <a:r>
              <a:rPr lang="de-AT" dirty="0"/>
              <a:t>: </a:t>
            </a:r>
            <a:r>
              <a:rPr lang="de-AT" dirty="0" err="1"/>
              <a:t>input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variable </a:t>
            </a:r>
            <a:r>
              <a:rPr lang="de-AT" dirty="0" err="1"/>
              <a:t>values</a:t>
            </a:r>
            <a:r>
              <a:rPr lang="de-AT" dirty="0"/>
              <a:t>, </a:t>
            </a:r>
            <a:r>
              <a:rPr lang="de-AT" dirty="0" err="1"/>
              <a:t>yes</a:t>
            </a:r>
            <a:r>
              <a:rPr lang="de-AT" dirty="0"/>
              <a:t>/</a:t>
            </a:r>
            <a:r>
              <a:rPr lang="de-AT" dirty="0" err="1"/>
              <a:t>no</a:t>
            </a:r>
            <a:r>
              <a:rPr lang="de-AT" dirty="0"/>
              <a:t> </a:t>
            </a:r>
            <a:r>
              <a:rPr lang="de-AT" dirty="0" err="1"/>
              <a:t>option</a:t>
            </a:r>
            <a:endParaRPr lang="de-AT" dirty="0"/>
          </a:p>
          <a:p>
            <a:pPr marL="342900" lvl="1" indent="-342900">
              <a:buFont typeface="Arial" pitchFamily="34" charset="0"/>
              <a:buChar char="•"/>
            </a:pPr>
            <a:r>
              <a:rPr lang="de-AT" sz="3200" dirty="0"/>
              <a:t>_</a:t>
            </a:r>
            <a:r>
              <a:rPr lang="de-AT" sz="3200" dirty="0" err="1"/>
              <a:t>viewascii</a:t>
            </a:r>
            <a:endParaRPr lang="de-AT" sz="3200" dirty="0"/>
          </a:p>
          <a:p>
            <a:pPr marL="0" lvl="1" indent="0">
              <a:buNone/>
            </a:pPr>
            <a:endParaRPr lang="de-AT" sz="3200" dirty="0"/>
          </a:p>
          <a:p>
            <a:r>
              <a:rPr lang="de-AT" dirty="0"/>
              <a:t>_</a:t>
            </a:r>
            <a:r>
              <a:rPr lang="de-AT" dirty="0" err="1"/>
              <a:t>delayms</a:t>
            </a:r>
            <a:r>
              <a:rPr lang="de-AT" dirty="0"/>
              <a:t>: </a:t>
            </a:r>
            <a:r>
              <a:rPr lang="de-AT" dirty="0" err="1"/>
              <a:t>Wait</a:t>
            </a:r>
            <a:r>
              <a:rPr lang="de-AT" dirty="0"/>
              <a:t> 1-n </a:t>
            </a:r>
            <a:r>
              <a:rPr lang="de-AT" dirty="0" err="1"/>
              <a:t>ms</a:t>
            </a:r>
            <a:endParaRPr lang="de-AT" dirty="0"/>
          </a:p>
          <a:p>
            <a:r>
              <a:rPr lang="de-AT" dirty="0"/>
              <a:t>_</a:t>
            </a:r>
            <a:r>
              <a:rPr lang="de-AT" dirty="0" err="1"/>
              <a:t>poll</a:t>
            </a:r>
            <a:r>
              <a:rPr lang="de-AT" dirty="0"/>
              <a:t>: block </a:t>
            </a:r>
            <a:r>
              <a:rPr lang="de-AT" dirty="0" err="1"/>
              <a:t>script</a:t>
            </a:r>
            <a:r>
              <a:rPr lang="de-AT" dirty="0"/>
              <a:t> </a:t>
            </a:r>
            <a:r>
              <a:rPr lang="de-AT" dirty="0" err="1"/>
              <a:t>execution</a:t>
            </a:r>
            <a:r>
              <a:rPr lang="de-AT" dirty="0"/>
              <a:t> </a:t>
            </a:r>
            <a:r>
              <a:rPr lang="de-AT" dirty="0" err="1"/>
              <a:t>until</a:t>
            </a:r>
            <a:r>
              <a:rPr lang="de-AT" dirty="0"/>
              <a:t> </a:t>
            </a:r>
            <a:r>
              <a:rPr lang="de-AT" dirty="0" err="1"/>
              <a:t>value</a:t>
            </a:r>
            <a:r>
              <a:rPr lang="de-AT" dirty="0"/>
              <a:t> in </a:t>
            </a:r>
            <a:r>
              <a:rPr lang="de-AT" dirty="0" err="1"/>
              <a:t>target</a:t>
            </a:r>
            <a:r>
              <a:rPr lang="de-AT" dirty="0"/>
              <a:t> </a:t>
            </a:r>
            <a:r>
              <a:rPr lang="de-AT" dirty="0" err="1"/>
              <a:t>memory</a:t>
            </a:r>
            <a:r>
              <a:rPr lang="de-AT" dirty="0"/>
              <a:t> </a:t>
            </a:r>
            <a:r>
              <a:rPr lang="de-AT" dirty="0" err="1"/>
              <a:t>is</a:t>
            </a:r>
            <a:r>
              <a:rPr lang="de-AT" dirty="0"/>
              <a:t> </a:t>
            </a:r>
            <a:r>
              <a:rPr lang="de-AT" dirty="0" err="1"/>
              <a:t>reached</a:t>
            </a:r>
            <a:endParaRPr lang="de-AT" dirty="0"/>
          </a:p>
          <a:p>
            <a:pPr marL="342900" lvl="1" indent="-342900">
              <a:buFont typeface="Arial" pitchFamily="34" charset="0"/>
              <a:buChar char="•"/>
            </a:pPr>
            <a:endParaRPr lang="de-AT" dirty="0"/>
          </a:p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969737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457200" y="260648"/>
            <a:ext cx="8229600" cy="70609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de-AT" dirty="0" smtClean="0"/>
              <a:t>Input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output</a:t>
            </a:r>
            <a:r>
              <a:rPr lang="de-AT" dirty="0" smtClean="0"/>
              <a:t>, </a:t>
            </a:r>
            <a:r>
              <a:rPr lang="de-AT" dirty="0" err="1" smtClean="0"/>
              <a:t>script</a:t>
            </a:r>
            <a:r>
              <a:rPr lang="de-AT" dirty="0" smtClean="0"/>
              <a:t> </a:t>
            </a:r>
            <a:r>
              <a:rPr lang="de-AT" dirty="0" err="1" smtClean="0"/>
              <a:t>control</a:t>
            </a:r>
            <a:endParaRPr lang="de-AT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3860963"/>
              </p:ext>
            </p:extLst>
          </p:nvPr>
        </p:nvGraphicFramePr>
        <p:xfrm>
          <a:off x="467544" y="3234680"/>
          <a:ext cx="8136903" cy="9144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12301"/>
                <a:gridCol w="2712301"/>
                <a:gridCol w="2712301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 dirty="0">
                          <a:effectLst/>
                        </a:rPr>
                        <a:t>_</a:t>
                      </a:r>
                      <a:r>
                        <a:rPr lang="de-DE" sz="1000" dirty="0" err="1">
                          <a:effectLst/>
                        </a:rPr>
                        <a:t>poll</a:t>
                      </a:r>
                      <a:endParaRPr lang="de-AT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</a:rPr>
                        <a:t>&lt;target memory address&gt;|&lt;variable&gt;,&lt;data mask&gt;|&lt;variable&gt;,&lt;value&gt;|&lt;variable&gt;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</a:rPr>
                        <a:t>Blocks script execution until word on target memory equals expected value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</a:rPr>
                        <a:t>_input	&lt;string&gt;,&lt;variable&gt;</a:t>
                      </a:r>
                      <a:endParaRPr lang="de-AT" sz="10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</a:rPr>
                        <a:t> 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</a:rPr>
                        <a:t>&lt;string&gt;,&lt;variable&gt;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</a:rPr>
                        <a:t>Display message box and wait for input of a hex value into a variable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</a:rPr>
                        <a:t>_delayms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</a:rPr>
                        <a:t>&lt;delay time&gt;|&lt;variable&gt;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 dirty="0" err="1">
                          <a:effectLst/>
                        </a:rPr>
                        <a:t>delays</a:t>
                      </a:r>
                      <a:r>
                        <a:rPr lang="de-DE" sz="1000" dirty="0">
                          <a:effectLst/>
                        </a:rPr>
                        <a:t> </a:t>
                      </a:r>
                      <a:r>
                        <a:rPr lang="de-DE" sz="1000" dirty="0" err="1">
                          <a:effectLst/>
                        </a:rPr>
                        <a:t>for</a:t>
                      </a:r>
                      <a:r>
                        <a:rPr lang="de-DE" sz="1000" dirty="0">
                          <a:effectLst/>
                        </a:rPr>
                        <a:t> &lt;</a:t>
                      </a:r>
                      <a:r>
                        <a:rPr lang="de-DE" sz="1000" dirty="0" err="1">
                          <a:effectLst/>
                        </a:rPr>
                        <a:t>delay</a:t>
                      </a:r>
                      <a:r>
                        <a:rPr lang="de-DE" sz="1000" dirty="0">
                          <a:effectLst/>
                        </a:rPr>
                        <a:t> time&gt; </a:t>
                      </a:r>
                      <a:r>
                        <a:rPr lang="de-DE" sz="1000" dirty="0" err="1">
                          <a:effectLst/>
                        </a:rPr>
                        <a:t>miliseconds</a:t>
                      </a:r>
                      <a:r>
                        <a:rPr lang="de-DE" sz="1000" dirty="0">
                          <a:effectLst/>
                        </a:rPr>
                        <a:t>. </a:t>
                      </a:r>
                      <a:r>
                        <a:rPr lang="de-DE" sz="1000" dirty="0" err="1">
                          <a:effectLst/>
                        </a:rPr>
                        <a:t>Alternatively</a:t>
                      </a:r>
                      <a:r>
                        <a:rPr lang="de-DE" sz="1000" dirty="0">
                          <a:effectLst/>
                        </a:rPr>
                        <a:t>, </a:t>
                      </a:r>
                      <a:r>
                        <a:rPr lang="de-DE" sz="1000" dirty="0" err="1">
                          <a:effectLst/>
                        </a:rPr>
                        <a:t>wait</a:t>
                      </a:r>
                      <a:r>
                        <a:rPr lang="de-DE" sz="1000" dirty="0">
                          <a:effectLst/>
                        </a:rPr>
                        <a:t> </a:t>
                      </a:r>
                      <a:r>
                        <a:rPr lang="de-DE" sz="1000" dirty="0" err="1">
                          <a:effectLst/>
                        </a:rPr>
                        <a:t>ms</a:t>
                      </a:r>
                      <a:r>
                        <a:rPr lang="de-DE" sz="1000" dirty="0">
                          <a:effectLst/>
                        </a:rPr>
                        <a:t> </a:t>
                      </a:r>
                      <a:r>
                        <a:rPr lang="de-DE" sz="1000" dirty="0" err="1">
                          <a:effectLst/>
                        </a:rPr>
                        <a:t>given</a:t>
                      </a:r>
                      <a:r>
                        <a:rPr lang="de-DE" sz="1000" dirty="0">
                          <a:effectLst/>
                        </a:rPr>
                        <a:t> in variable</a:t>
                      </a:r>
                      <a:endParaRPr lang="de-AT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5272924"/>
              </p:ext>
            </p:extLst>
          </p:nvPr>
        </p:nvGraphicFramePr>
        <p:xfrm>
          <a:off x="467544" y="1628800"/>
          <a:ext cx="8149942" cy="762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12000"/>
                <a:gridCol w="3921295"/>
                <a:gridCol w="2716647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 dirty="0">
                          <a:effectLst/>
                        </a:rPr>
                        <a:t>_</a:t>
                      </a:r>
                      <a:r>
                        <a:rPr lang="de-DE" sz="1000" dirty="0" err="1">
                          <a:effectLst/>
                        </a:rPr>
                        <a:t>logfile</a:t>
                      </a:r>
                      <a:endParaRPr lang="de-AT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 dirty="0" err="1">
                          <a:effectLst/>
                        </a:rPr>
                        <a:t>ON|OFF</a:t>
                      </a:r>
                      <a:r>
                        <a:rPr lang="de-DE" sz="1000" dirty="0">
                          <a:effectLst/>
                        </a:rPr>
                        <a:t>|&lt;variable&gt;</a:t>
                      </a:r>
                      <a:endParaRPr lang="de-AT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</a:rPr>
                        <a:t>turns the log file writing on or off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</a:rPr>
                        <a:t>_writelogfile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</a:rPr>
                        <a:t>&lt;string&gt;|&lt;SFR&gt;|&lt;variable&gt;[,&lt;string&gt;|&lt;SFR&gt;|&lt;variable&gt; optional...]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</a:rPr>
                        <a:t>writes information to log file, can be string, SFR or variable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</a:rPr>
                        <a:t>_print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</a:rPr>
                        <a:t>&lt;string&gt;|&lt;SFR&gt;|&lt;variable&gt;[,&lt;string&gt;|&lt;SFR&gt;|&lt;variable&gt; optional...]</a:t>
                      </a:r>
                      <a:endParaRPr lang="de-A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 dirty="0" err="1">
                          <a:effectLst/>
                        </a:rPr>
                        <a:t>prints</a:t>
                      </a:r>
                      <a:r>
                        <a:rPr lang="de-DE" sz="1000" dirty="0">
                          <a:effectLst/>
                        </a:rPr>
                        <a:t> </a:t>
                      </a:r>
                      <a:r>
                        <a:rPr lang="de-DE" sz="1000" dirty="0" err="1">
                          <a:effectLst/>
                        </a:rPr>
                        <a:t>information</a:t>
                      </a:r>
                      <a:r>
                        <a:rPr lang="de-DE" sz="1000" dirty="0">
                          <a:effectLst/>
                        </a:rPr>
                        <a:t> </a:t>
                      </a:r>
                      <a:r>
                        <a:rPr lang="de-DE" sz="1000" dirty="0" err="1">
                          <a:effectLst/>
                        </a:rPr>
                        <a:t>to</a:t>
                      </a:r>
                      <a:r>
                        <a:rPr lang="de-DE" sz="1000" dirty="0">
                          <a:effectLst/>
                        </a:rPr>
                        <a:t> log </a:t>
                      </a:r>
                      <a:r>
                        <a:rPr lang="de-DE" sz="1000" dirty="0" err="1">
                          <a:effectLst/>
                        </a:rPr>
                        <a:t>window</a:t>
                      </a:r>
                      <a:r>
                        <a:rPr lang="de-DE" sz="1000" dirty="0">
                          <a:effectLst/>
                        </a:rPr>
                        <a:t> </a:t>
                      </a:r>
                      <a:r>
                        <a:rPr lang="de-DE" sz="1000" dirty="0" err="1">
                          <a:effectLst/>
                        </a:rPr>
                        <a:t>and</a:t>
                      </a:r>
                      <a:r>
                        <a:rPr lang="de-DE" sz="1000" dirty="0">
                          <a:effectLst/>
                        </a:rPr>
                        <a:t> log </a:t>
                      </a:r>
                      <a:r>
                        <a:rPr lang="de-DE" sz="1000" dirty="0" err="1">
                          <a:effectLst/>
                        </a:rPr>
                        <a:t>file</a:t>
                      </a:r>
                      <a:r>
                        <a:rPr lang="de-DE" sz="1000" dirty="0">
                          <a:effectLst/>
                        </a:rPr>
                        <a:t>, </a:t>
                      </a:r>
                      <a:r>
                        <a:rPr lang="de-DE" sz="1000" dirty="0" err="1">
                          <a:effectLst/>
                        </a:rPr>
                        <a:t>can</a:t>
                      </a:r>
                      <a:r>
                        <a:rPr lang="de-DE" sz="1000" dirty="0">
                          <a:effectLst/>
                        </a:rPr>
                        <a:t> </a:t>
                      </a:r>
                      <a:r>
                        <a:rPr lang="de-DE" sz="1000" dirty="0" err="1">
                          <a:effectLst/>
                        </a:rPr>
                        <a:t>be</a:t>
                      </a:r>
                      <a:r>
                        <a:rPr lang="de-DE" sz="1000" dirty="0">
                          <a:effectLst/>
                        </a:rPr>
                        <a:t> </a:t>
                      </a:r>
                      <a:r>
                        <a:rPr lang="de-DE" sz="1000" dirty="0" err="1">
                          <a:effectLst/>
                        </a:rPr>
                        <a:t>string</a:t>
                      </a:r>
                      <a:r>
                        <a:rPr lang="de-DE" sz="1000" dirty="0">
                          <a:effectLst/>
                        </a:rPr>
                        <a:t>, SFR </a:t>
                      </a:r>
                      <a:r>
                        <a:rPr lang="de-DE" sz="1000" dirty="0" err="1">
                          <a:effectLst/>
                        </a:rPr>
                        <a:t>or</a:t>
                      </a:r>
                      <a:r>
                        <a:rPr lang="de-DE" sz="1000" dirty="0">
                          <a:effectLst/>
                        </a:rPr>
                        <a:t> variable</a:t>
                      </a:r>
                      <a:endParaRPr lang="de-AT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</a:tr>
            </a:tbl>
          </a:graphicData>
        </a:graphic>
      </p:graphicFrame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8520646"/>
              </p:ext>
            </p:extLst>
          </p:nvPr>
        </p:nvGraphicFramePr>
        <p:xfrm>
          <a:off x="467544" y="2564904"/>
          <a:ext cx="8136905" cy="457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06110"/>
                <a:gridCol w="3978307"/>
                <a:gridCol w="2652488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AT" sz="1000" dirty="0">
                          <a:effectLst/>
                        </a:rPr>
                        <a:t>_</a:t>
                      </a:r>
                      <a:r>
                        <a:rPr lang="de-AT" sz="1000" dirty="0" err="1">
                          <a:effectLst/>
                        </a:rPr>
                        <a:t>viewascii</a:t>
                      </a:r>
                      <a:endParaRPr lang="de-AT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AT" sz="1000" dirty="0">
                          <a:effectLst/>
                        </a:rPr>
                        <a:t>&lt;</a:t>
                      </a:r>
                      <a:r>
                        <a:rPr lang="de-AT" sz="1000" dirty="0" err="1">
                          <a:effectLst/>
                        </a:rPr>
                        <a:t>byteswap</a:t>
                      </a:r>
                      <a:r>
                        <a:rPr lang="de-AT" sz="1000" dirty="0">
                          <a:effectLst/>
                        </a:rPr>
                        <a:t>&gt;</a:t>
                      </a:r>
                      <a:endParaRPr lang="de-AT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AT" sz="1000" dirty="0">
                          <a:effectLst/>
                        </a:rPr>
                        <a:t>Views </a:t>
                      </a:r>
                      <a:r>
                        <a:rPr lang="de-AT" sz="1000" dirty="0" err="1">
                          <a:effectLst/>
                        </a:rPr>
                        <a:t>the</a:t>
                      </a:r>
                      <a:r>
                        <a:rPr lang="de-AT" sz="1000" dirty="0">
                          <a:effectLst/>
                        </a:rPr>
                        <a:t> </a:t>
                      </a:r>
                      <a:r>
                        <a:rPr lang="de-AT" sz="1000" dirty="0" err="1">
                          <a:effectLst/>
                        </a:rPr>
                        <a:t>current</a:t>
                      </a:r>
                      <a:r>
                        <a:rPr lang="de-AT" sz="1000" dirty="0">
                          <a:effectLst/>
                        </a:rPr>
                        <a:t> </a:t>
                      </a:r>
                      <a:r>
                        <a:rPr lang="de-AT" sz="1000" dirty="0" err="1">
                          <a:effectLst/>
                        </a:rPr>
                        <a:t>selection</a:t>
                      </a:r>
                      <a:r>
                        <a:rPr lang="de-AT" sz="1000" dirty="0">
                          <a:effectLst/>
                        </a:rPr>
                        <a:t> </a:t>
                      </a:r>
                      <a:r>
                        <a:rPr lang="de-AT" sz="1000" dirty="0" err="1">
                          <a:effectLst/>
                        </a:rPr>
                        <a:t>as</a:t>
                      </a:r>
                      <a:r>
                        <a:rPr lang="de-AT" sz="1000" dirty="0">
                          <a:effectLst/>
                        </a:rPr>
                        <a:t> </a:t>
                      </a:r>
                      <a:r>
                        <a:rPr lang="de-AT" sz="1000" dirty="0" err="1">
                          <a:effectLst/>
                        </a:rPr>
                        <a:t>ascii</a:t>
                      </a:r>
                      <a:r>
                        <a:rPr lang="de-AT" sz="1000" dirty="0">
                          <a:effectLst/>
                        </a:rPr>
                        <a:t> </a:t>
                      </a:r>
                      <a:r>
                        <a:rPr lang="de-AT" sz="1000" dirty="0" err="1">
                          <a:effectLst/>
                        </a:rPr>
                        <a:t>text</a:t>
                      </a:r>
                      <a:r>
                        <a:rPr lang="de-AT" sz="1000" dirty="0">
                          <a:effectLst/>
                        </a:rPr>
                        <a:t>  </a:t>
                      </a:r>
                      <a:r>
                        <a:rPr lang="de-AT" sz="1000" dirty="0" err="1">
                          <a:effectLst/>
                        </a:rPr>
                        <a:t>and</a:t>
                      </a:r>
                      <a:r>
                        <a:rPr lang="de-AT" sz="1000" dirty="0">
                          <a:effectLst/>
                        </a:rPr>
                        <a:t> </a:t>
                      </a:r>
                      <a:r>
                        <a:rPr lang="de-AT" sz="1000" dirty="0" err="1">
                          <a:effectLst/>
                        </a:rPr>
                        <a:t>writes</a:t>
                      </a:r>
                      <a:r>
                        <a:rPr lang="de-AT" sz="1000" dirty="0">
                          <a:effectLst/>
                        </a:rPr>
                        <a:t> </a:t>
                      </a:r>
                      <a:r>
                        <a:rPr lang="de-AT" sz="1000" dirty="0" err="1">
                          <a:effectLst/>
                        </a:rPr>
                        <a:t>to</a:t>
                      </a:r>
                      <a:r>
                        <a:rPr lang="de-AT" sz="1000" dirty="0">
                          <a:effectLst/>
                        </a:rPr>
                        <a:t> Terminal </a:t>
                      </a:r>
                      <a:r>
                        <a:rPr lang="de-AT" sz="1000" dirty="0" err="1">
                          <a:effectLst/>
                        </a:rPr>
                        <a:t>view</a:t>
                      </a:r>
                      <a:r>
                        <a:rPr lang="de-AT" sz="1000" dirty="0">
                          <a:effectLst/>
                        </a:rPr>
                        <a:t> </a:t>
                      </a:r>
                      <a:r>
                        <a:rPr lang="de-AT" sz="1000" dirty="0" err="1">
                          <a:effectLst/>
                        </a:rPr>
                        <a:t>as</a:t>
                      </a:r>
                      <a:r>
                        <a:rPr lang="de-AT" sz="1000" dirty="0">
                          <a:effectLst/>
                        </a:rPr>
                        <a:t> </a:t>
                      </a:r>
                      <a:r>
                        <a:rPr lang="de-AT" sz="1000" dirty="0" err="1">
                          <a:effectLst/>
                        </a:rPr>
                        <a:t>well</a:t>
                      </a:r>
                      <a:r>
                        <a:rPr lang="de-AT" sz="1000" dirty="0">
                          <a:effectLst/>
                        </a:rPr>
                        <a:t> </a:t>
                      </a:r>
                      <a:r>
                        <a:rPr lang="de-AT" sz="1000" dirty="0" err="1">
                          <a:effectLst/>
                        </a:rPr>
                        <a:t>as</a:t>
                      </a:r>
                      <a:r>
                        <a:rPr lang="de-AT" sz="1000" dirty="0">
                          <a:effectLst/>
                        </a:rPr>
                        <a:t> log </a:t>
                      </a:r>
                      <a:r>
                        <a:rPr lang="de-AT" sz="1000" dirty="0" err="1">
                          <a:effectLst/>
                        </a:rPr>
                        <a:t>file</a:t>
                      </a:r>
                      <a:r>
                        <a:rPr lang="de-AT" sz="1000" dirty="0">
                          <a:effectLst/>
                        </a:rPr>
                        <a:t>.</a:t>
                      </a:r>
                      <a:endParaRPr lang="de-AT" sz="12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de-AT" sz="1000" dirty="0" err="1">
                          <a:effectLst/>
                        </a:rPr>
                        <a:t>If</a:t>
                      </a:r>
                      <a:r>
                        <a:rPr lang="de-AT" sz="1000" dirty="0">
                          <a:effectLst/>
                        </a:rPr>
                        <a:t> &lt;</a:t>
                      </a:r>
                      <a:r>
                        <a:rPr lang="de-AT" sz="1000" dirty="0" err="1">
                          <a:effectLst/>
                        </a:rPr>
                        <a:t>byteswap</a:t>
                      </a:r>
                      <a:r>
                        <a:rPr lang="de-AT" sz="1000" dirty="0">
                          <a:effectLst/>
                        </a:rPr>
                        <a:t>&gt; </a:t>
                      </a:r>
                      <a:r>
                        <a:rPr lang="de-AT" sz="1000" dirty="0" err="1">
                          <a:effectLst/>
                        </a:rPr>
                        <a:t>is</a:t>
                      </a:r>
                      <a:r>
                        <a:rPr lang="de-AT" sz="1000" dirty="0">
                          <a:effectLst/>
                        </a:rPr>
                        <a:t> 1, </a:t>
                      </a:r>
                      <a:r>
                        <a:rPr lang="de-AT" sz="1000" dirty="0" err="1">
                          <a:effectLst/>
                        </a:rPr>
                        <a:t>MSB</a:t>
                      </a:r>
                      <a:r>
                        <a:rPr lang="de-AT" sz="1000" dirty="0">
                          <a:effectLst/>
                        </a:rPr>
                        <a:t> </a:t>
                      </a:r>
                      <a:r>
                        <a:rPr lang="de-AT" sz="1000" dirty="0" err="1">
                          <a:effectLst/>
                        </a:rPr>
                        <a:t>is</a:t>
                      </a:r>
                      <a:r>
                        <a:rPr lang="de-AT" sz="1000" dirty="0">
                          <a:effectLst/>
                        </a:rPr>
                        <a:t> </a:t>
                      </a:r>
                      <a:r>
                        <a:rPr lang="de-AT" sz="1000" dirty="0" err="1">
                          <a:effectLst/>
                        </a:rPr>
                        <a:t>printed</a:t>
                      </a:r>
                      <a:r>
                        <a:rPr lang="de-AT" sz="1000" dirty="0">
                          <a:effectLst/>
                        </a:rPr>
                        <a:t> </a:t>
                      </a:r>
                      <a:r>
                        <a:rPr lang="de-AT" sz="1000" dirty="0" err="1">
                          <a:effectLst/>
                        </a:rPr>
                        <a:t>first</a:t>
                      </a:r>
                      <a:endParaRPr lang="de-AT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2244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457200" y="260648"/>
            <a:ext cx="8229600" cy="70609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de-AT" dirty="0" smtClean="0"/>
              <a:t>Upload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download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328592"/>
          </a:xfrm>
        </p:spPr>
        <p:txBody>
          <a:bodyPr>
            <a:normAutofit/>
          </a:bodyPr>
          <a:lstStyle/>
          <a:p>
            <a:r>
              <a:rPr lang="de-AT" dirty="0"/>
              <a:t>_</a:t>
            </a:r>
            <a:r>
              <a:rPr lang="de-AT" dirty="0" err="1"/>
              <a:t>r16</a:t>
            </a:r>
            <a:r>
              <a:rPr lang="de-AT" dirty="0"/>
              <a:t>: </a:t>
            </a:r>
            <a:r>
              <a:rPr lang="de-AT" dirty="0" err="1"/>
              <a:t>read</a:t>
            </a:r>
            <a:r>
              <a:rPr lang="de-AT" dirty="0"/>
              <a:t> </a:t>
            </a:r>
            <a:r>
              <a:rPr lang="de-AT" dirty="0" err="1"/>
              <a:t>word</a:t>
            </a:r>
            <a:r>
              <a:rPr lang="de-AT" dirty="0"/>
              <a:t> </a:t>
            </a:r>
            <a:r>
              <a:rPr lang="de-AT" dirty="0" err="1"/>
              <a:t>from</a:t>
            </a:r>
            <a:r>
              <a:rPr lang="de-AT" dirty="0"/>
              <a:t> </a:t>
            </a:r>
            <a:r>
              <a:rPr lang="de-AT" dirty="0" err="1"/>
              <a:t>target</a:t>
            </a:r>
            <a:r>
              <a:rPr lang="de-AT" dirty="0"/>
              <a:t> </a:t>
            </a:r>
            <a:r>
              <a:rPr lang="de-AT" dirty="0" err="1"/>
              <a:t>memory</a:t>
            </a:r>
            <a:endParaRPr lang="de-AT" dirty="0"/>
          </a:p>
          <a:p>
            <a:r>
              <a:rPr lang="de-AT" dirty="0"/>
              <a:t>_</a:t>
            </a:r>
            <a:r>
              <a:rPr lang="de-AT" dirty="0" err="1"/>
              <a:t>w16</a:t>
            </a:r>
            <a:r>
              <a:rPr lang="de-AT" dirty="0"/>
              <a:t>: </a:t>
            </a:r>
            <a:r>
              <a:rPr lang="de-AT" dirty="0" err="1"/>
              <a:t>write</a:t>
            </a:r>
            <a:r>
              <a:rPr lang="de-AT" dirty="0"/>
              <a:t> </a:t>
            </a:r>
            <a:r>
              <a:rPr lang="de-AT" dirty="0" err="1"/>
              <a:t>word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target</a:t>
            </a:r>
            <a:r>
              <a:rPr lang="de-AT" dirty="0"/>
              <a:t> </a:t>
            </a:r>
            <a:r>
              <a:rPr lang="de-AT" dirty="0" err="1"/>
              <a:t>memory</a:t>
            </a:r>
            <a:endParaRPr lang="de-AT" dirty="0"/>
          </a:p>
          <a:p>
            <a:r>
              <a:rPr lang="de-AT" dirty="0"/>
              <a:t>_</a:t>
            </a:r>
            <a:r>
              <a:rPr lang="de-AT" dirty="0" err="1"/>
              <a:t>d16</a:t>
            </a:r>
            <a:r>
              <a:rPr lang="de-AT" dirty="0"/>
              <a:t>: </a:t>
            </a:r>
            <a:r>
              <a:rPr lang="de-AT" dirty="0" err="1"/>
              <a:t>download</a:t>
            </a:r>
            <a:r>
              <a:rPr lang="de-AT" dirty="0"/>
              <a:t> </a:t>
            </a:r>
            <a:r>
              <a:rPr lang="de-AT" dirty="0" err="1"/>
              <a:t>word</a:t>
            </a:r>
            <a:r>
              <a:rPr lang="de-AT" dirty="0"/>
              <a:t> </a:t>
            </a:r>
            <a:r>
              <a:rPr lang="de-AT" dirty="0" err="1"/>
              <a:t>from</a:t>
            </a:r>
            <a:r>
              <a:rPr lang="de-AT" dirty="0"/>
              <a:t> </a:t>
            </a:r>
            <a:r>
              <a:rPr lang="de-AT" dirty="0" err="1"/>
              <a:t>dump</a:t>
            </a:r>
            <a:r>
              <a:rPr lang="de-AT" dirty="0"/>
              <a:t> </a:t>
            </a:r>
            <a:r>
              <a:rPr lang="de-AT" dirty="0" err="1"/>
              <a:t>memory</a:t>
            </a:r>
            <a:r>
              <a:rPr lang="de-AT" dirty="0"/>
              <a:t> </a:t>
            </a:r>
            <a:r>
              <a:rPr lang="de-AT" dirty="0" err="1"/>
              <a:t>into</a:t>
            </a:r>
            <a:r>
              <a:rPr lang="de-AT" dirty="0"/>
              <a:t> </a:t>
            </a:r>
            <a:r>
              <a:rPr lang="de-AT" dirty="0" err="1"/>
              <a:t>target</a:t>
            </a:r>
            <a:r>
              <a:rPr lang="de-AT" dirty="0"/>
              <a:t> </a:t>
            </a:r>
            <a:r>
              <a:rPr lang="de-AT" dirty="0" err="1"/>
              <a:t>memory</a:t>
            </a:r>
            <a:r>
              <a:rPr lang="de-AT" dirty="0"/>
              <a:t> (different </a:t>
            </a:r>
            <a:r>
              <a:rPr lang="de-AT" dirty="0" err="1"/>
              <a:t>address</a:t>
            </a:r>
            <a:r>
              <a:rPr lang="de-AT" dirty="0"/>
              <a:t>)</a:t>
            </a:r>
          </a:p>
          <a:p>
            <a:r>
              <a:rPr lang="de-AT" dirty="0"/>
              <a:t>_</a:t>
            </a:r>
            <a:r>
              <a:rPr lang="de-AT" dirty="0" err="1"/>
              <a:t>u16</a:t>
            </a:r>
            <a:r>
              <a:rPr lang="de-AT" dirty="0"/>
              <a:t>: </a:t>
            </a:r>
            <a:r>
              <a:rPr lang="de-AT" dirty="0" err="1"/>
              <a:t>upload</a:t>
            </a:r>
            <a:r>
              <a:rPr lang="de-AT" dirty="0"/>
              <a:t> </a:t>
            </a:r>
            <a:r>
              <a:rPr lang="de-AT" dirty="0" err="1"/>
              <a:t>word</a:t>
            </a:r>
            <a:r>
              <a:rPr lang="de-AT" dirty="0"/>
              <a:t> </a:t>
            </a:r>
            <a:r>
              <a:rPr lang="de-AT" dirty="0" err="1"/>
              <a:t>from</a:t>
            </a:r>
            <a:r>
              <a:rPr lang="de-AT" dirty="0"/>
              <a:t> </a:t>
            </a:r>
            <a:r>
              <a:rPr lang="de-AT" dirty="0" err="1"/>
              <a:t>target</a:t>
            </a:r>
            <a:r>
              <a:rPr lang="de-AT" dirty="0"/>
              <a:t> </a:t>
            </a:r>
            <a:r>
              <a:rPr lang="de-AT" dirty="0" err="1"/>
              <a:t>memory</a:t>
            </a:r>
            <a:r>
              <a:rPr lang="de-AT" dirty="0"/>
              <a:t> </a:t>
            </a:r>
            <a:r>
              <a:rPr lang="de-AT" dirty="0" err="1"/>
              <a:t>into</a:t>
            </a:r>
            <a:r>
              <a:rPr lang="de-AT" dirty="0"/>
              <a:t> </a:t>
            </a:r>
            <a:r>
              <a:rPr lang="de-AT" dirty="0" err="1"/>
              <a:t>dump</a:t>
            </a:r>
            <a:r>
              <a:rPr lang="de-AT" dirty="0"/>
              <a:t> </a:t>
            </a:r>
            <a:r>
              <a:rPr lang="de-AT" dirty="0" err="1"/>
              <a:t>memory</a:t>
            </a:r>
            <a:r>
              <a:rPr lang="de-AT" dirty="0"/>
              <a:t> (different </a:t>
            </a:r>
            <a:r>
              <a:rPr lang="de-AT" dirty="0" err="1"/>
              <a:t>address</a:t>
            </a:r>
            <a:r>
              <a:rPr lang="de-AT" dirty="0" smtClean="0"/>
              <a:t>)</a:t>
            </a:r>
          </a:p>
          <a:p>
            <a:r>
              <a:rPr lang="de-AT" dirty="0" smtClean="0"/>
              <a:t>_</a:t>
            </a:r>
            <a:r>
              <a:rPr lang="de-AT" dirty="0" err="1" smtClean="0"/>
              <a:t>upload</a:t>
            </a:r>
            <a:r>
              <a:rPr lang="de-AT" dirty="0" smtClean="0"/>
              <a:t>: </a:t>
            </a:r>
            <a:r>
              <a:rPr lang="de-AT" dirty="0" err="1" smtClean="0"/>
              <a:t>optionally</a:t>
            </a:r>
            <a:r>
              <a:rPr lang="de-AT" dirty="0" smtClean="0"/>
              <a:t> </a:t>
            </a:r>
            <a:r>
              <a:rPr lang="de-AT" dirty="0" err="1" smtClean="0"/>
              <a:t>upload</a:t>
            </a:r>
            <a:r>
              <a:rPr lang="de-AT" dirty="0" smtClean="0"/>
              <a:t> sub-</a:t>
            </a:r>
            <a:r>
              <a:rPr lang="de-AT" dirty="0" err="1" smtClean="0"/>
              <a:t>selection</a:t>
            </a:r>
            <a:r>
              <a:rPr lang="de-AT" dirty="0" smtClean="0"/>
              <a:t> </a:t>
            </a:r>
            <a:r>
              <a:rPr lang="de-AT" dirty="0" err="1" smtClean="0"/>
              <a:t>only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808986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1357</Words>
  <Application>Microsoft Office PowerPoint</Application>
  <PresentationFormat>Bildschirmpräsentation (4:3)</PresentationFormat>
  <Paragraphs>207</Paragraphs>
  <Slides>14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15" baseType="lpstr">
      <vt:lpstr>Larissa</vt:lpstr>
      <vt:lpstr>Minimon</vt:lpstr>
      <vt:lpstr>Overview</vt:lpstr>
      <vt:lpstr>Variables</vt:lpstr>
      <vt:lpstr>Variables - Assign</vt:lpstr>
      <vt:lpstr>File handling</vt:lpstr>
      <vt:lpstr>File handling</vt:lpstr>
      <vt:lpstr>Input and output, script control</vt:lpstr>
      <vt:lpstr>Input and output, script control</vt:lpstr>
      <vt:lpstr>Upload and download</vt:lpstr>
      <vt:lpstr>Upload and download</vt:lpstr>
      <vt:lpstr>Selections</vt:lpstr>
      <vt:lpstr>Assembly buffer features</vt:lpstr>
      <vt:lpstr>Dump memory manipulation</vt:lpstr>
      <vt:lpstr>Frontend improvements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Minimon v2.3.0</dc:title>
  <dc:creator>Christian Perschl</dc:creator>
  <cp:lastModifiedBy>Christian Perschl</cp:lastModifiedBy>
  <cp:revision>52</cp:revision>
  <dcterms:created xsi:type="dcterms:W3CDTF">2013-08-31T08:37:10Z</dcterms:created>
  <dcterms:modified xsi:type="dcterms:W3CDTF">2014-01-23T12:42:41Z</dcterms:modified>
</cp:coreProperties>
</file>